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Преподаватель\Рабочий стол\право\slid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56" y="0"/>
            <a:ext cx="9153256" cy="6851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422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Documents and Settings\Преподаватель\Рабочий стол\право\slide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57" y="0"/>
            <a:ext cx="916250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072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Преподаватель\Рабочий стол\право\slide-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810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Documents and Settings\Преподаватель\Рабочий стол\право\slide-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0" y="0"/>
            <a:ext cx="9124140" cy="682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730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Documents and Settings\Преподаватель\Рабочий стол\право\slide-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2" y="32970"/>
            <a:ext cx="9114687" cy="6822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805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Documents and Settings\Преподаватель\Рабочий стол\право\slide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56" y="0"/>
            <a:ext cx="9153256" cy="6851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551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Documents and Settings\Преподаватель\Рабочий стол\право\slide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56" y="0"/>
            <a:ext cx="9153256" cy="6851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412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Documents and Settings\Преподаватель\Рабочий стол\право\slide-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471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Documents and Settings\Преподаватель\Рабочий стол\право\slide-1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2" y="0"/>
            <a:ext cx="9128898" cy="6832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302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Преподаватель\Рабочий стол\право\slid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9"/>
            <a:ext cx="9143999" cy="684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777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Преподаватель\Рабочий стол\право\slide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8" y="0"/>
            <a:ext cx="916251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592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Преподаватель\Рабочий стол\право\slide-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94"/>
            <a:ext cx="9144000" cy="686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93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Преподаватель\Рабочий стол\право\slide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9"/>
            <a:ext cx="9143999" cy="684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547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Преподаватель\Рабочий стол\право\slide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9"/>
            <a:ext cx="9153253" cy="6851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253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Преподаватель\Рабочий стол\право\slide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8"/>
            <a:ext cx="9153252" cy="685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421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Преподаватель\Рабочий стол\право\slid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6391"/>
            <a:ext cx="9143998" cy="684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083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Преподаватель\Рабочий стол\право\slide-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13" y="-7105"/>
            <a:ext cx="9337800" cy="6865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4338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Преподаватель</cp:lastModifiedBy>
  <cp:revision>4</cp:revision>
  <dcterms:modified xsi:type="dcterms:W3CDTF">2013-04-22T12:14:52Z</dcterms:modified>
</cp:coreProperties>
</file>