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2" r:id="rId8"/>
    <p:sldId id="263" r:id="rId9"/>
    <p:sldId id="268" r:id="rId10"/>
    <p:sldId id="261" r:id="rId11"/>
    <p:sldId id="266" r:id="rId12"/>
    <p:sldId id="267" r:id="rId13"/>
    <p:sldId id="26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5CA6"/>
    <a:srgbClr val="015BBB"/>
    <a:srgbClr val="0108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>
        <p:scale>
          <a:sx n="75" d="100"/>
          <a:sy n="75" d="100"/>
        </p:scale>
        <p:origin x="-1128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597" y="152400"/>
            <a:ext cx="4771341" cy="6506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08536" y="472563"/>
            <a:ext cx="3671198" cy="113877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ru-RU" sz="3400" b="1" i="1" dirty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Гала </a:t>
            </a:r>
            <a:r>
              <a:rPr lang="ru-RU" sz="3400" b="1" i="1" dirty="0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концерт</a:t>
            </a:r>
          </a:p>
          <a:p>
            <a:r>
              <a:rPr lang="ru-RU" sz="3400" b="1" i="1" dirty="0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400" b="1" i="1" dirty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n-US" sz="3400" b="1" i="1" dirty="0" err="1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Douce</a:t>
            </a:r>
            <a:r>
              <a:rPr lang="en-US" sz="3400" b="1" i="1" dirty="0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i="1" dirty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France»</a:t>
            </a:r>
            <a:endParaRPr lang="ru-RU" sz="3400" b="1" i="1" dirty="0">
              <a:ln w="9525"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8" name="Picture 2" descr="C:\Users\Notebook\Desktop\Тижня фр мови\IMG_39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1704975"/>
            <a:ext cx="6870700" cy="515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0174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8194" name="Picture 2" descr="C:\Users\Notebook\Desktop\Тижня фр мови\IMG_39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" y="1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Notebook\Desktop\Тижня фр мови\IMG_39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Notebook\Desktop\Тижня фр мови\IMG_395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3429001"/>
            <a:ext cx="4571999" cy="342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Notebook\Desktop\Тижня фр мови\IMG_394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" y="3417365"/>
            <a:ext cx="4569969" cy="344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5338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7170" name="Picture 2" descr="C:\Users\Notebook\Desktop\Тижня фр мови\IMG_39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0" y="0"/>
            <a:ext cx="5113865" cy="3835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Notebook\Desktop\Тижня фр мови\IMG_39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842" y="0"/>
            <a:ext cx="4618158" cy="379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Notebook\Desktop\Тижня фр мови\IMG_39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3438525"/>
            <a:ext cx="4559300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Notebook\Desktop\Тижня фр мови\IMG_393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969" y="34290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53382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41500" y="277352"/>
            <a:ext cx="3864199" cy="113877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ru-RU" sz="3400" b="1" i="1" dirty="0" err="1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Підведення</a:t>
            </a:r>
            <a:r>
              <a:rPr lang="ru-RU" sz="3400" b="1" i="1" dirty="0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3400" b="1" i="1" dirty="0" err="1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підсумків</a:t>
            </a:r>
            <a:r>
              <a:rPr lang="ru-RU" sz="3400" b="1" i="1" dirty="0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400" b="1" i="1" dirty="0" err="1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тижня</a:t>
            </a:r>
            <a:endParaRPr lang="ru-RU" sz="3400" b="1" i="1" dirty="0">
              <a:ln w="9525"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15" name="Picture 3" descr="C:\Users\Notebook\Desktop\Тижня фр мови\IMG_39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" y="1352550"/>
            <a:ext cx="4326467" cy="324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Notebook\Desktop\Тижня фр мови\IMG_396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0" y="1934850"/>
            <a:ext cx="6310200" cy="473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017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18891" y="180417"/>
            <a:ext cx="3079241" cy="166199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uk-UA" sz="3400" b="1" i="1" dirty="0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Вчителі </a:t>
            </a:r>
          </a:p>
          <a:p>
            <a:r>
              <a:rPr lang="uk-UA" sz="3400" b="1" i="1" dirty="0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французької </a:t>
            </a:r>
          </a:p>
          <a:p>
            <a:r>
              <a:rPr lang="uk-UA" sz="3400" b="1" i="1" dirty="0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мови</a:t>
            </a:r>
            <a:endParaRPr lang="ru-RU" sz="3400" b="1" i="1" dirty="0">
              <a:ln w="9525"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C:\Users\Notebook\Desktop\Тижня фр мови\IMG_39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200" y="1842410"/>
            <a:ext cx="6477000" cy="485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017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63265" y="197779"/>
            <a:ext cx="6260122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ru-RU" sz="2400" b="1" i="1" dirty="0" err="1" smtClean="0">
                <a:ln w="9525">
                  <a:solidFill>
                    <a:srgbClr val="C00000"/>
                  </a:solidFill>
                </a:ln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Вернісаж</a:t>
            </a:r>
            <a:r>
              <a:rPr lang="ru-RU" sz="2400" b="1" i="1" dirty="0" smtClean="0">
                <a:ln w="9525">
                  <a:solidFill>
                    <a:srgbClr val="C00000"/>
                  </a:solidFill>
                </a:ln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en-US" sz="2400" b="1" i="1" dirty="0" smtClean="0">
                <a:ln w="9525">
                  <a:solidFill>
                    <a:srgbClr val="C00000"/>
                  </a:solidFill>
                </a:ln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Costumes </a:t>
            </a:r>
            <a:endParaRPr lang="ru-RU" sz="2400" b="1" i="1" dirty="0" smtClean="0">
              <a:ln w="9525">
                <a:solidFill>
                  <a:srgbClr val="C00000"/>
                </a:solidFill>
              </a:ln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i="1" dirty="0" err="1" smtClean="0">
                <a:ln w="9525">
                  <a:solidFill>
                    <a:srgbClr val="C00000"/>
                  </a:solidFill>
                </a:ln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français</a:t>
            </a:r>
            <a:r>
              <a:rPr lang="en-US" sz="2400" b="1" i="1" dirty="0" smtClean="0">
                <a:ln w="9525">
                  <a:solidFill>
                    <a:srgbClr val="C00000"/>
                  </a:solidFill>
                </a:ln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en-US" sz="2400" b="1" i="1" dirty="0">
                <a:ln w="9525">
                  <a:solidFill>
                    <a:srgbClr val="C00000"/>
                  </a:solidFill>
                </a:ln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400" b="1" i="1" dirty="0" err="1" smtClean="0">
                <a:ln w="9525">
                  <a:solidFill>
                    <a:srgbClr val="C00000"/>
                  </a:solidFill>
                </a:ln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виставка</a:t>
            </a:r>
            <a:endParaRPr lang="ru-RU" sz="2400" b="1" i="1" dirty="0" smtClean="0">
              <a:ln w="9525">
                <a:solidFill>
                  <a:srgbClr val="C00000"/>
                </a:solidFill>
              </a:ln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i="1" dirty="0" err="1" smtClean="0">
                <a:ln w="9525">
                  <a:solidFill>
                    <a:srgbClr val="C00000"/>
                  </a:solidFill>
                </a:ln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робіт</a:t>
            </a:r>
            <a:r>
              <a:rPr lang="ru-RU" sz="2400" b="1" i="1" dirty="0" smtClean="0">
                <a:ln w="9525">
                  <a:solidFill>
                    <a:srgbClr val="C00000"/>
                  </a:solidFill>
                </a:ln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dirty="0" err="1" smtClean="0">
                <a:ln w="9525">
                  <a:solidFill>
                    <a:srgbClr val="C00000"/>
                  </a:solidFill>
                </a:ln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учнів</a:t>
            </a:r>
            <a:r>
              <a:rPr lang="ru-RU" sz="2400" b="1" i="1" dirty="0" smtClean="0">
                <a:ln w="9525">
                  <a:solidFill>
                    <a:srgbClr val="C00000"/>
                  </a:solidFill>
                </a:ln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400" b="1" i="1" dirty="0">
                <a:ln w="9525">
                  <a:solidFill>
                    <a:srgbClr val="C00000"/>
                  </a:solidFill>
                </a:ln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4-11 </a:t>
            </a:r>
            <a:r>
              <a:rPr lang="ru-RU" sz="2400" b="1" i="1" dirty="0" err="1" smtClean="0">
                <a:ln w="9525">
                  <a:solidFill>
                    <a:srgbClr val="C00000"/>
                  </a:solidFill>
                </a:ln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класів</a:t>
            </a:r>
            <a:r>
              <a:rPr lang="ru-RU" sz="2400" b="1" i="1" dirty="0" smtClean="0">
                <a:ln w="9525">
                  <a:solidFill>
                    <a:srgbClr val="C00000"/>
                  </a:solidFill>
                </a:ln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2400" b="1" i="1" dirty="0" smtClean="0">
                <a:ln w="9525">
                  <a:solidFill>
                    <a:srgbClr val="C00000"/>
                  </a:solidFill>
                </a:ln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(12.05.2015)</a:t>
            </a:r>
            <a:endParaRPr lang="ru-RU" sz="2400" b="1" i="1" dirty="0">
              <a:ln w="9525">
                <a:solidFill>
                  <a:srgbClr val="C00000"/>
                </a:solidFill>
              </a:ln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C:\Users\Notebook\Desktop\Тижня фр мови\IMG_36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096" y="1738399"/>
            <a:ext cx="3995069" cy="284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Notebook\Desktop\Тижня фр мови\IMG_37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964" y="3900212"/>
            <a:ext cx="3910523" cy="293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Notebook\Desktop\Тижня фр мови\IMG_366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96" y="3900212"/>
            <a:ext cx="4224936" cy="293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017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03670" y="716526"/>
            <a:ext cx="5261377" cy="1815882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fr-FR" sz="2800" b="1" i="1" dirty="0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Відео-презентація </a:t>
            </a:r>
            <a:endParaRPr lang="ru-RU" sz="2800" b="1" i="1" dirty="0" smtClean="0">
              <a:ln w="9525"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b="1" i="1" dirty="0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учасників конкурсу</a:t>
            </a:r>
            <a:endParaRPr lang="ru-RU" sz="2800" b="1" i="1" dirty="0" smtClean="0">
              <a:ln w="9525"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b="1" i="1" dirty="0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«Nos </a:t>
            </a:r>
            <a:r>
              <a:rPr lang="fr-FR" sz="2800" b="1" i="1" dirty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talents à toi, la France!»</a:t>
            </a:r>
          </a:p>
          <a:p>
            <a:r>
              <a:rPr lang="fr-FR" sz="2800" b="1" i="1" dirty="0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fr-FR" sz="2800" b="1" i="1" dirty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8-10 класи</a:t>
            </a:r>
            <a:r>
              <a:rPr lang="fr-FR" sz="2800" b="1" i="1" dirty="0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ru-RU" sz="2800" b="1" i="1" dirty="0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13.05.2015</a:t>
            </a:r>
            <a:endParaRPr lang="fr-FR" sz="2800" b="1" i="1" dirty="0">
              <a:ln w="9525"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Notebook\Desktop\Тижня фр мови\IMG_37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32408"/>
            <a:ext cx="4566614" cy="3423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Notebook\Desktop\Тижня фр мови\DSCN438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3206031"/>
            <a:ext cx="4411663" cy="3423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017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65071" y="320163"/>
            <a:ext cx="5562047" cy="233910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ru-RU" sz="2800" b="1" i="1" dirty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Свято </a:t>
            </a:r>
            <a:r>
              <a:rPr lang="ru-RU" sz="2800" b="1" i="1" dirty="0" err="1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молодших</a:t>
            </a:r>
            <a:endParaRPr lang="ru-RU" sz="2800" b="1" i="1" dirty="0" smtClean="0">
              <a:ln w="9525"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i="1" dirty="0" err="1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школярів</a:t>
            </a:r>
            <a:r>
              <a:rPr lang="ru-RU" sz="2800" b="1" i="1" dirty="0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en-US" sz="2800" b="1" i="1" dirty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 pays </a:t>
            </a:r>
            <a:endParaRPr lang="ru-RU" sz="2800" b="1" i="1" dirty="0" smtClean="0">
              <a:ln w="9525"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i="1" dirty="0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</a:t>
            </a:r>
            <a:r>
              <a:rPr lang="en-US" sz="2800" b="1" i="1" dirty="0" err="1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contes</a:t>
            </a:r>
            <a:r>
              <a:rPr lang="en-US" sz="2800" b="1" i="1" dirty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 </a:t>
            </a:r>
            <a:endParaRPr lang="ru-RU" sz="2800" b="1" i="1" dirty="0" smtClean="0">
              <a:ln w="9525"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i="1" dirty="0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800" b="1" i="1" dirty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1-4 </a:t>
            </a:r>
            <a:r>
              <a:rPr lang="ru-RU" sz="2800" b="1" i="1" dirty="0" err="1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класи</a:t>
            </a:r>
            <a:r>
              <a:rPr lang="ru-RU" sz="2800" b="1" i="1" dirty="0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– 14.05.2015</a:t>
            </a:r>
            <a:endParaRPr lang="ru-RU" sz="2800" b="1" i="1" dirty="0">
              <a:ln w="9525"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400" b="1" i="1" dirty="0">
              <a:ln w="9525"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070" y="2235199"/>
            <a:ext cx="3040618" cy="2270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929" y="2252663"/>
            <a:ext cx="3076471" cy="2252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0" y="4468277"/>
            <a:ext cx="3043438" cy="2277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929" y="4455701"/>
            <a:ext cx="3076471" cy="2302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0017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15498" y="294763"/>
            <a:ext cx="3094052" cy="1815882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sz="2800" b="1" i="1" dirty="0" err="1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Вистава</a:t>
            </a:r>
            <a:r>
              <a:rPr lang="en-US" sz="2800" b="1" i="1" dirty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800" b="1" i="1" dirty="0" smtClean="0">
              <a:ln w="9525"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i="1" dirty="0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n-US" sz="2800" b="1" i="1" dirty="0" err="1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Сторінками</a:t>
            </a:r>
            <a:endParaRPr lang="ru-RU" sz="2800" b="1" i="1" dirty="0" smtClean="0">
              <a:ln w="9525"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i="1" dirty="0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казки</a:t>
            </a:r>
            <a:r>
              <a:rPr lang="en-US" sz="2800" b="1" i="1" dirty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Alice in </a:t>
            </a:r>
            <a:endParaRPr lang="ru-RU" sz="2800" b="1" i="1" dirty="0" smtClean="0">
              <a:ln w="9525"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i="1" dirty="0" smtClean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800" b="1" i="1" dirty="0">
                <a:ln w="9525"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Wonderland»</a:t>
            </a:r>
            <a:endParaRPr lang="ru-RU" sz="2800" b="1" i="1" dirty="0">
              <a:ln w="9525"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C:\Users\Notebook\Desktop\Тижня фр мови\IMG_37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7" y="2110645"/>
            <a:ext cx="4331674" cy="3248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Notebook\Desktop\Тижня фр мови\IMG_375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467" y="3340100"/>
            <a:ext cx="4373033" cy="327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017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10242" name="Picture 2" descr="C:\Users\Notebook\Desktop\Тижня фр мови\IMG_37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" y="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Notebook\Desktop\Тижня фр мови\IMG_37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970" y="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Notebook\Desktop\Тижня фр мови\IMG_377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429000"/>
            <a:ext cx="4599432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Notebook\Desktop\Тижня фр мови\IMG_378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032" y="3432049"/>
            <a:ext cx="4567936" cy="3425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017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11266" name="Picture 2" descr="C:\Users\Notebook\Desktop\Тижня фр мови\IMG_38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Notebook\Desktop\Тижня фр мови\IMG_38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0" y="0"/>
            <a:ext cx="4658869" cy="3494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Notebook\Desktop\Тижня фр мови\IMG_387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65279"/>
            <a:ext cx="4602163" cy="359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Notebook\Desktop\Тижня фр мови\IMG_386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362324"/>
            <a:ext cx="4660901" cy="3495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017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12290" name="Picture 2" descr="C:\Users\Notebook\Desktop\Тижня фр мови\IMG_38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" y="0"/>
            <a:ext cx="5435600" cy="407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Notebook\Desktop\Тижня фр мови\IMG_38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300" y="3135248"/>
            <a:ext cx="4963669" cy="3722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58773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121</TotalTime>
  <Words>70</Words>
  <Application>Microsoft Office PowerPoint</Application>
  <PresentationFormat>Экран (4:3)</PresentationFormat>
  <Paragraphs>23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Notebook</cp:lastModifiedBy>
  <cp:revision>33</cp:revision>
  <dcterms:created xsi:type="dcterms:W3CDTF">2013-11-19T05:52:05Z</dcterms:created>
  <dcterms:modified xsi:type="dcterms:W3CDTF">2015-05-17T19:20:01Z</dcterms:modified>
</cp:coreProperties>
</file>