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73" r:id="rId6"/>
    <p:sldId id="263" r:id="rId7"/>
    <p:sldId id="268" r:id="rId8"/>
    <p:sldId id="262" r:id="rId9"/>
    <p:sldId id="269" r:id="rId10"/>
    <p:sldId id="270" r:id="rId11"/>
    <p:sldId id="264" r:id="rId12"/>
    <p:sldId id="265" r:id="rId13"/>
    <p:sldId id="266" r:id="rId14"/>
    <p:sldId id="267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5CA6"/>
    <a:srgbClr val="015BBB"/>
    <a:srgbClr val="800000"/>
    <a:srgbClr val="0108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09C28-9CEF-41AB-9005-0AC3E9A01ED7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8D3E1-B0BD-4643-9D0B-73FCC442D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E10F2-519A-47C5-95B9-561668144075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356F0-E916-4300-ACEC-CA9656407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4F413-AB75-4914-A215-CD5AAEAA1BF7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BE26B-2756-405E-888C-0E9753881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6715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25625"/>
            <a:ext cx="386715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6715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6700"/>
            <a:ext cx="386715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C3839-0BAA-4A74-B77A-58394692334A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5AD37-63A2-4AFB-9330-91B46CC07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25625"/>
            <a:ext cx="386715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76700"/>
            <a:ext cx="386715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80ED-B5D9-4425-B236-B6225F00D54F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CA502-4D46-4CEB-A636-D9E6B29F5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B15B9-56CF-4A9F-A65A-582AFADE4FB0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E4E1-13CF-43B5-85C9-EFA26CEA2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9972A-AC68-487A-AC9A-5A1A928C46A3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618F-AD2E-4F8C-AE64-D4C724014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1E01E-CCAA-493B-9251-F42B730A643D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8AEED-81B5-413E-B636-F3ACA0CF1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6F7DD-8A16-4A8E-9552-6F068EDC3F60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B6C5-2423-4FB0-A851-D7B3F720C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DFD84-0A84-42F4-A910-D8A3574AD891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64872-30E5-4924-996C-EF7892276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9B172-E733-4756-9E9F-E76E1B5130D2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A78D3-CD3E-4B81-BFB4-A74153A4F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9F87E-61E1-47B6-8BDB-F234A6AF667C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66E3D-1DB6-4AC5-966B-C515B14B8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66386-AB87-465B-9415-226AA3CF9933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5DA76-3EA2-4E20-8ABA-8595B906E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17B3BC-69C0-4473-AC11-BBA2B7D7B853}" type="datetimeFigureOut">
              <a:rPr lang="ru-RU"/>
              <a:pPr>
                <a:defRPr/>
              </a:pPr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124BFF-2123-4B66-A4A2-798C3E333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  <p:sldLayoutId id="2147483661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31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5"/>
          <p:cNvSpPr>
            <a:spLocks noGrp="1"/>
          </p:cNvSpPr>
          <p:nvPr>
            <p:ph type="title"/>
          </p:nvPr>
        </p:nvSpPr>
        <p:spPr>
          <a:xfrm>
            <a:off x="1363663" y="781050"/>
            <a:ext cx="6415087" cy="3748088"/>
          </a:xfrm>
        </p:spPr>
        <p:txBody>
          <a:bodyPr/>
          <a:lstStyle/>
          <a:p>
            <a:pPr algn="ctr" eaLnBrk="1" hangingPunct="1"/>
            <a:r>
              <a:rPr lang="uk-UA" sz="4000" b="1" smtClean="0">
                <a:solidFill>
                  <a:srgbClr val="800000"/>
                </a:solidFill>
              </a:rPr>
              <a:t/>
            </a:r>
            <a:br>
              <a:rPr lang="uk-UA" sz="4000" b="1" smtClean="0">
                <a:solidFill>
                  <a:srgbClr val="800000"/>
                </a:solidFill>
              </a:rPr>
            </a:br>
            <a:r>
              <a:rPr lang="uk-UA" sz="4000" b="1" smtClean="0">
                <a:solidFill>
                  <a:srgbClr val="800000"/>
                </a:solidFill>
              </a:rPr>
              <a:t/>
            </a:r>
            <a:br>
              <a:rPr lang="uk-UA" sz="4000" b="1" smtClean="0">
                <a:solidFill>
                  <a:srgbClr val="800000"/>
                </a:solidFill>
              </a:rPr>
            </a:br>
            <a:r>
              <a:rPr lang="uk-UA" sz="4000" b="1" smtClean="0">
                <a:solidFill>
                  <a:srgbClr val="800000"/>
                </a:solidFill>
              </a:rPr>
              <a:t>Шкільне самоврядування</a:t>
            </a:r>
            <a:br>
              <a:rPr lang="uk-UA" sz="4000" b="1" smtClean="0">
                <a:solidFill>
                  <a:srgbClr val="800000"/>
                </a:solidFill>
              </a:rPr>
            </a:br>
            <a:r>
              <a:rPr lang="uk-UA" sz="4000" b="1" smtClean="0">
                <a:solidFill>
                  <a:srgbClr val="800000"/>
                </a:solidFill>
              </a:rPr>
              <a:t/>
            </a:r>
            <a:br>
              <a:rPr lang="uk-UA" sz="4000" b="1" smtClean="0">
                <a:solidFill>
                  <a:srgbClr val="800000"/>
                </a:solidFill>
              </a:rPr>
            </a:br>
            <a:r>
              <a:rPr lang="uk-UA" sz="2400" b="1" smtClean="0">
                <a:solidFill>
                  <a:srgbClr val="800000"/>
                </a:solidFill>
              </a:rPr>
              <a:t>Харківської спеціалізованої школи І-ІІІ ступенів Харківської міської ради</a:t>
            </a:r>
            <a:br>
              <a:rPr lang="uk-UA" sz="2400" b="1" smtClean="0">
                <a:solidFill>
                  <a:srgbClr val="800000"/>
                </a:solidFill>
              </a:rPr>
            </a:br>
            <a:r>
              <a:rPr lang="uk-UA" sz="2400" b="1" smtClean="0">
                <a:solidFill>
                  <a:srgbClr val="800000"/>
                </a:solidFill>
              </a:rPr>
              <a:t>Харківської області</a:t>
            </a:r>
            <a:br>
              <a:rPr lang="uk-UA" sz="2400" b="1" smtClean="0">
                <a:solidFill>
                  <a:srgbClr val="800000"/>
                </a:solidFill>
              </a:rPr>
            </a:br>
            <a:endParaRPr lang="ru-RU" sz="2400" b="1" smtClean="0">
              <a:solidFill>
                <a:srgbClr val="800000"/>
              </a:solidFill>
            </a:endParaRPr>
          </a:p>
        </p:txBody>
      </p:sp>
      <p:pic>
        <p:nvPicPr>
          <p:cNvPr id="15363" name="Picture 5" descr="H:\Герб 108 фини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37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Rectangle 8"/>
          <p:cNvSpPr>
            <a:spLocks noGrp="1"/>
          </p:cNvSpPr>
          <p:nvPr>
            <p:ph type="title"/>
          </p:nvPr>
        </p:nvSpPr>
        <p:spPr>
          <a:xfrm>
            <a:off x="1589088" y="460375"/>
            <a:ext cx="6048375" cy="1063625"/>
          </a:xfrm>
        </p:spPr>
        <p:txBody>
          <a:bodyPr/>
          <a:lstStyle/>
          <a:p>
            <a:pPr algn="ctr">
              <a:defRPr/>
            </a:pPr>
            <a:r>
              <a:rPr lang="uk-UA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Новообраний мер шкільно організації “Гиївська січ”</a:t>
            </a:r>
            <a:endParaRPr lang="ru-RU" sz="36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3555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5425" y="261938"/>
            <a:ext cx="178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1" descr="v9R08A7KNrQ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65263" y="1935163"/>
            <a:ext cx="6211887" cy="4144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8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Rectangle 9"/>
          <p:cNvSpPr>
            <a:spLocks noGrp="1"/>
          </p:cNvSpPr>
          <p:nvPr>
            <p:ph type="title" idx="4294967295"/>
          </p:nvPr>
        </p:nvSpPr>
        <p:spPr>
          <a:xfrm>
            <a:off x="1400175" y="306388"/>
            <a:ext cx="6246813" cy="1112837"/>
          </a:xfrm>
        </p:spPr>
        <p:txBody>
          <a:bodyPr/>
          <a:lstStyle/>
          <a:p>
            <a:pPr algn="ctr">
              <a:defRPr/>
            </a:pPr>
            <a:r>
              <a:rPr lang="uk-UA" sz="36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Шкільний Музей хліба</a:t>
            </a:r>
            <a:endParaRPr lang="ru-RU" sz="36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58900" y="1931988"/>
            <a:ext cx="6480175" cy="4276725"/>
          </a:xfrm>
        </p:spPr>
      </p:pic>
      <p:pic>
        <p:nvPicPr>
          <p:cNvPr id="24580" name="Picture 4" descr="H:\сам\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2875" y="260350"/>
            <a:ext cx="17018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Grp="1"/>
          </p:cNvSpPr>
          <p:nvPr>
            <p:ph type="title" sz="quarter"/>
          </p:nvPr>
        </p:nvSpPr>
        <p:spPr>
          <a:xfrm>
            <a:off x="4392613" y="271463"/>
            <a:ext cx="4524375" cy="1204912"/>
          </a:xfrm>
        </p:spPr>
        <p:txBody>
          <a:bodyPr/>
          <a:lstStyle/>
          <a:p>
            <a:pPr algn="ctr">
              <a:defRPr/>
            </a:pPr>
            <a:r>
              <a:rPr lang="uk-UA" sz="24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Участь активу шкільного самоврядування у міських, обласних та міжнародних конкурсах та змаганнях</a:t>
            </a:r>
            <a:endParaRPr lang="ru-RU" sz="24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227513" cy="3179763"/>
          </a:xfrm>
        </p:spPr>
      </p:pic>
      <p:pic>
        <p:nvPicPr>
          <p:cNvPr id="22532" name="Picture 2" descr="/Files/images/2013_rk/konkursi/&amp;Kcy;&amp;Vcy;&amp;Kcy;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776663" y="4370388"/>
            <a:ext cx="3944937" cy="2487612"/>
          </a:xfrm>
        </p:spPr>
      </p:pic>
      <p:pic>
        <p:nvPicPr>
          <p:cNvPr id="25605" name="Picture 2" descr="C:\Documents and Settings\Преподаватель\Рабочий стол\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5113" y="4025900"/>
            <a:ext cx="23495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0" y="3449638"/>
            <a:ext cx="3741738" cy="2543175"/>
          </a:xfrm>
        </p:spPr>
      </p:pic>
      <p:pic>
        <p:nvPicPr>
          <p:cNvPr id="22535" name="Picture 2" descr="/Files/images/2013_rk/konkursi/IMG_727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514850" y="1665288"/>
            <a:ext cx="3954463" cy="25796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6"/>
          <p:cNvSpPr>
            <a:spLocks noGrp="1"/>
          </p:cNvSpPr>
          <p:nvPr>
            <p:ph type="title" sz="quarter"/>
          </p:nvPr>
        </p:nvSpPr>
        <p:spPr>
          <a:xfrm>
            <a:off x="4102100" y="377825"/>
            <a:ext cx="4413250" cy="13128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6627" name="Rectangle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000" smtClean="0"/>
          </a:p>
        </p:txBody>
      </p:sp>
      <p:pic>
        <p:nvPicPr>
          <p:cNvPr id="22532" name="Picture 11" descr="DSCN359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95825" y="171450"/>
            <a:ext cx="4291013" cy="3219450"/>
          </a:xfrm>
        </p:spPr>
      </p:pic>
      <p:pic>
        <p:nvPicPr>
          <p:cNvPr id="22533" name="Picture 12" descr="IMG_136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66688" y="3489325"/>
            <a:ext cx="4325937" cy="3243263"/>
          </a:xfrm>
        </p:spPr>
      </p:pic>
      <p:pic>
        <p:nvPicPr>
          <p:cNvPr id="22534" name="Picture 13" descr="IMG_204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32325" y="3700463"/>
            <a:ext cx="4333875" cy="3157537"/>
          </a:xfrm>
        </p:spPr>
      </p:pic>
      <p:pic>
        <p:nvPicPr>
          <p:cNvPr id="22538" name="Picture 10" descr="DSCN378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160338"/>
            <a:ext cx="43894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5"/>
          <p:cNvSpPr>
            <a:spLocks noGrp="1"/>
          </p:cNvSpPr>
          <p:nvPr>
            <p:ph type="title"/>
          </p:nvPr>
        </p:nvSpPr>
        <p:spPr>
          <a:xfrm>
            <a:off x="758825" y="1243013"/>
            <a:ext cx="7767638" cy="1609725"/>
          </a:xfrm>
        </p:spPr>
        <p:txBody>
          <a:bodyPr/>
          <a:lstStyle/>
          <a:p>
            <a:pPr algn="ctr">
              <a:defRPr/>
            </a:pPr>
            <a:r>
              <a:rPr lang="uk-UA" sz="54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Дякуємо </a:t>
            </a:r>
            <a:br>
              <a:rPr lang="uk-UA" sz="54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54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увагу!</a:t>
            </a:r>
            <a:endParaRPr lang="ru-RU" sz="54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7651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8913" y="223838"/>
            <a:ext cx="1773238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H:\Герб 108 фини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0" y="3192463"/>
            <a:ext cx="278606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Смага Ольга, учениця 10-А класу</a:t>
            </a:r>
            <a:b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ХСШ №108 </a:t>
            </a:r>
            <a:b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кандидат до районної організації “Однодумці”</a:t>
            </a:r>
            <a:endParaRPr lang="ru-RU" sz="28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8675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5"/>
            <a:ext cx="1773238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6" descr="v9R08A7KNrQ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03200" y="2498725"/>
            <a:ext cx="4152900" cy="2770188"/>
          </a:xfrm>
        </p:spPr>
      </p:pic>
      <p:pic>
        <p:nvPicPr>
          <p:cNvPr id="28677" name="Picture 17" descr="DSCF176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7550" y="1411288"/>
            <a:ext cx="3154363" cy="2365375"/>
          </a:xfrm>
        </p:spPr>
      </p:pic>
      <p:pic>
        <p:nvPicPr>
          <p:cNvPr id="28678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879850" y="2911475"/>
            <a:ext cx="3100388" cy="2333625"/>
          </a:xfrm>
        </p:spPr>
      </p:pic>
      <p:pic>
        <p:nvPicPr>
          <p:cNvPr id="22534" name="Picture 13" descr="IMG_204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38875" y="4198938"/>
            <a:ext cx="2749550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5"/>
          <p:cNvSpPr>
            <a:spLocks noGrp="1"/>
          </p:cNvSpPr>
          <p:nvPr>
            <p:ph type="title"/>
          </p:nvPr>
        </p:nvSpPr>
        <p:spPr>
          <a:xfrm>
            <a:off x="1612900" y="709613"/>
            <a:ext cx="6902450" cy="981075"/>
          </a:xfrm>
        </p:spPr>
        <p:txBody>
          <a:bodyPr/>
          <a:lstStyle/>
          <a:p>
            <a:pPr algn="ctr"/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Шинкар Поліна, учениця 10-А класу</a:t>
            </a:r>
            <a:b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ХСШ №108 </a:t>
            </a:r>
            <a:b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кандидат до районної організації “Однодумці”</a:t>
            </a:r>
            <a:endParaRPr lang="ru-RU" sz="28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699" name="Picture 9" descr="WhNSEte1-l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" y="1754188"/>
            <a:ext cx="2898775" cy="4351337"/>
          </a:xfrm>
        </p:spPr>
      </p:pic>
      <p:pic>
        <p:nvPicPr>
          <p:cNvPr id="29700" name="Picture 4" descr="H:\сам\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65100" y="200025"/>
            <a:ext cx="173355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3" descr="DSCN385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00400" y="2014538"/>
            <a:ext cx="3227388" cy="2419350"/>
          </a:xfrm>
        </p:spPr>
      </p:pic>
      <p:pic>
        <p:nvPicPr>
          <p:cNvPr id="29702" name="Picture 14" descr="DSCN385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157788" y="4076700"/>
            <a:ext cx="3405187" cy="2554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IMG_8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Знайомтесь – наша 108-а!</a:t>
            </a:r>
            <a:endParaRPr lang="ru-RU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Grp="1"/>
          </p:cNvSpPr>
          <p:nvPr>
            <p:ph type="ctrTitle"/>
          </p:nvPr>
        </p:nvSpPr>
        <p:spPr>
          <a:xfrm>
            <a:off x="1517650" y="609600"/>
            <a:ext cx="5907088" cy="1493838"/>
          </a:xfrm>
        </p:spPr>
        <p:txBody>
          <a:bodyPr anchor="ctr"/>
          <a:lstStyle/>
          <a:p>
            <a:pPr algn="l" eaLnBrk="1" hangingPunct="1">
              <a:defRPr/>
            </a:pPr>
            <a:r>
              <a:rPr lang="uk-UA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Дитяча громадська </a:t>
            </a:r>
            <a:br>
              <a:rPr lang="uk-UA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організація</a:t>
            </a:r>
            <a:br>
              <a:rPr lang="uk-UA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“Гиївська</a:t>
            </a:r>
            <a:r>
              <a:rPr lang="uk-UA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6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січ”</a:t>
            </a:r>
            <a:endParaRPr lang="ru-RU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Rectangle 11"/>
          <p:cNvSpPr>
            <a:spLocks noGrp="1"/>
          </p:cNvSpPr>
          <p:nvPr>
            <p:ph type="subTitle" idx="1"/>
          </p:nvPr>
        </p:nvSpPr>
        <p:spPr>
          <a:xfrm>
            <a:off x="4340225" y="2759075"/>
            <a:ext cx="3432175" cy="2879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uk-UA" sz="2800" b="1" smtClean="0"/>
          </a:p>
          <a:p>
            <a:pPr eaLnBrk="1" hangingPunct="1">
              <a:lnSpc>
                <a:spcPct val="80000"/>
              </a:lnSpc>
            </a:pPr>
            <a:r>
              <a:rPr lang="uk-UA" sz="2800" b="1" smtClean="0">
                <a:solidFill>
                  <a:srgbClr val="015BBB"/>
                </a:solidFill>
              </a:rPr>
              <a:t>Початок діяльності –</a:t>
            </a:r>
          </a:p>
          <a:p>
            <a:pPr eaLnBrk="1" hangingPunct="1">
              <a:lnSpc>
                <a:spcPct val="80000"/>
              </a:lnSpc>
            </a:pPr>
            <a:r>
              <a:rPr lang="uk-UA" sz="4800" b="1" smtClean="0">
                <a:solidFill>
                  <a:srgbClr val="015BBB"/>
                </a:solidFill>
              </a:rPr>
              <a:t> 2001 рік</a:t>
            </a:r>
            <a:endParaRPr lang="en-US" sz="4800" b="1" smtClean="0">
              <a:solidFill>
                <a:srgbClr val="015BBB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solidFill>
                  <a:srgbClr val="015BBB"/>
                </a:solidFill>
              </a:rPr>
              <a:t>(</a:t>
            </a:r>
            <a:r>
              <a:rPr lang="uk-UA" b="1" smtClean="0">
                <a:solidFill>
                  <a:srgbClr val="015BBB"/>
                </a:solidFill>
              </a:rPr>
              <a:t>діє на підставі Статуту від 14 вересня 2001 року)</a:t>
            </a:r>
            <a:endParaRPr lang="ru-RU" b="1" smtClean="0">
              <a:solidFill>
                <a:srgbClr val="015BBB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800" smtClean="0">
              <a:solidFill>
                <a:srgbClr val="015BBB"/>
              </a:solidFill>
            </a:endParaRPr>
          </a:p>
        </p:txBody>
      </p:sp>
      <p:pic>
        <p:nvPicPr>
          <p:cNvPr id="17412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0175" y="2735263"/>
            <a:ext cx="2797175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H:\Герб 108 фини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63688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63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6"/>
          <p:cNvSpPr>
            <a:spLocks noGrp="1"/>
          </p:cNvSpPr>
          <p:nvPr>
            <p:ph type="title"/>
          </p:nvPr>
        </p:nvSpPr>
        <p:spPr>
          <a:xfrm>
            <a:off x="1898650" y="508000"/>
            <a:ext cx="5227638" cy="1111250"/>
          </a:xfrm>
        </p:spPr>
        <p:txBody>
          <a:bodyPr/>
          <a:lstStyle/>
          <a:p>
            <a:pPr algn="ctr" eaLnBrk="1" hangingPunct="1"/>
            <a:r>
              <a:rPr lang="uk-UA" b="1" dirty="0" smtClean="0">
                <a:solidFill>
                  <a:srgbClr val="800000"/>
                </a:solidFill>
              </a:rPr>
              <a:t>Наша символіка</a:t>
            </a:r>
            <a:endParaRPr lang="ru-RU" b="1" dirty="0" smtClean="0">
              <a:solidFill>
                <a:srgbClr val="800000"/>
              </a:solidFill>
            </a:endParaRPr>
          </a:p>
        </p:txBody>
      </p:sp>
      <p:sp>
        <p:nvSpPr>
          <p:cNvPr id="17411" name="Rectangle 8"/>
          <p:cNvSpPr>
            <a:spLocks noGrp="1"/>
          </p:cNvSpPr>
          <p:nvPr>
            <p:ph type="body" sz="half" idx="2"/>
          </p:nvPr>
        </p:nvSpPr>
        <p:spPr>
          <a:xfrm>
            <a:off x="1644650" y="1801813"/>
            <a:ext cx="5743575" cy="38163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b="1" smtClean="0">
                <a:solidFill>
                  <a:srgbClr val="800000"/>
                </a:solidFill>
              </a:rPr>
              <a:t>        Наш герб</a:t>
            </a:r>
            <a:r>
              <a:rPr lang="uk-UA" sz="2400" smtClean="0"/>
              <a:t>			</a:t>
            </a:r>
            <a:r>
              <a:rPr lang="uk-UA" sz="2400" b="1" smtClean="0">
                <a:solidFill>
                  <a:srgbClr val="800000"/>
                </a:solidFill>
              </a:rPr>
              <a:t>Наш прапор</a:t>
            </a:r>
            <a:endParaRPr lang="ru-RU" sz="2400" b="1" smtClean="0">
              <a:solidFill>
                <a:srgbClr val="800000"/>
              </a:solidFill>
            </a:endParaRPr>
          </a:p>
        </p:txBody>
      </p:sp>
      <p:pic>
        <p:nvPicPr>
          <p:cNvPr id="18436" name="Picture 4" descr="H:\сам\logo.png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1788" y="2371725"/>
            <a:ext cx="2797175" cy="3327400"/>
          </a:xfrm>
        </p:spPr>
      </p:pic>
      <p:pic>
        <p:nvPicPr>
          <p:cNvPr id="18437" name="Picture 12" descr="фла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8175" y="2360613"/>
            <a:ext cx="3243263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 descr="H:\Герб 108 финиш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46238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Yana\Desktop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6350"/>
            <a:ext cx="9150350" cy="6870700"/>
          </a:xfrm>
          <a:prstGeom prst="rect">
            <a:avLst/>
          </a:prstGeom>
          <a:noFill/>
        </p:spPr>
      </p:pic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1998616" y="548641"/>
            <a:ext cx="5094515" cy="992777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</a:t>
            </a:r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девіз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1201783" y="1528355"/>
            <a:ext cx="6949440" cy="3468188"/>
          </a:xfrm>
        </p:spPr>
        <p:txBody>
          <a:bodyPr/>
          <a:lstStyle/>
          <a:p>
            <a:endParaRPr lang="ru-RU" sz="800" dirty="0" smtClean="0"/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 приятель -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сміливий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вітер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Відвага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наш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заповіт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Ми - роду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козацького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діти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Землі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Української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цвіт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!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5923" y="4026716"/>
            <a:ext cx="178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H:\Герб 108 фини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6238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Содержимое 3" descr="wxbf0rDnLT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8" y="238125"/>
            <a:ext cx="4619625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867275" y="225425"/>
            <a:ext cx="28908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Дитяча організація </a:t>
            </a:r>
            <a:r>
              <a:rPr lang="uk-UA" sz="28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“Гиївська</a:t>
            </a:r>
            <a:r>
              <a:rPr lang="uk-UA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28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січ”</a:t>
            </a:r>
            <a:endParaRPr lang="ru-RU" sz="28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440363" y="2862263"/>
            <a:ext cx="2201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7-11 класи</a:t>
            </a:r>
            <a:endParaRPr lang="ru-RU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462588" y="4846638"/>
            <a:ext cx="2119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1-6 класи</a:t>
            </a:r>
            <a:endParaRPr lang="ru-RU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62" name="AutoShape 8"/>
          <p:cNvSpPr>
            <a:spLocks noChangeArrowheads="1"/>
          </p:cNvSpPr>
          <p:nvPr/>
        </p:nvSpPr>
        <p:spPr bwMode="auto">
          <a:xfrm>
            <a:off x="4835525" y="3063875"/>
            <a:ext cx="509588" cy="190500"/>
          </a:xfrm>
          <a:prstGeom prst="rightArrow">
            <a:avLst>
              <a:gd name="adj1" fmla="val 50000"/>
              <a:gd name="adj2" fmla="val 66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AutoShape 9"/>
          <p:cNvSpPr>
            <a:spLocks noChangeArrowheads="1"/>
          </p:cNvSpPr>
          <p:nvPr/>
        </p:nvSpPr>
        <p:spPr bwMode="auto">
          <a:xfrm>
            <a:off x="4857750" y="4999038"/>
            <a:ext cx="474663" cy="190500"/>
          </a:xfrm>
          <a:prstGeom prst="rightArrow">
            <a:avLst>
              <a:gd name="adj1" fmla="val 50000"/>
              <a:gd name="adj2" fmla="val 6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0" y="225425"/>
            <a:ext cx="178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6"/>
          <p:cNvSpPr>
            <a:spLocks noGrp="1"/>
          </p:cNvSpPr>
          <p:nvPr>
            <p:ph type="title" sz="quarter"/>
          </p:nvPr>
        </p:nvSpPr>
        <p:spPr>
          <a:xfrm>
            <a:off x="1946275" y="354013"/>
            <a:ext cx="5524500" cy="577850"/>
          </a:xfrm>
        </p:spPr>
        <p:txBody>
          <a:bodyPr/>
          <a:lstStyle/>
          <a:p>
            <a:r>
              <a:rPr lang="uk-UA" sz="4000" b="1" smtClean="0">
                <a:solidFill>
                  <a:srgbClr val="800000"/>
                </a:solidFill>
              </a:rPr>
              <a:t>Посвята у козачата</a:t>
            </a:r>
            <a:endParaRPr lang="ru-RU" sz="4000" b="1" smtClean="0">
              <a:solidFill>
                <a:srgbClr val="800000"/>
              </a:solidFill>
            </a:endParaRPr>
          </a:p>
        </p:txBody>
      </p:sp>
      <p:sp>
        <p:nvSpPr>
          <p:cNvPr id="20484" name="Rectangle 9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z="2000" smtClean="0"/>
          </a:p>
        </p:txBody>
      </p:sp>
      <p:pic>
        <p:nvPicPr>
          <p:cNvPr id="20485" name="Picture 11" descr="IMG_20141014_000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964238" y="1006475"/>
            <a:ext cx="2852737" cy="4032250"/>
          </a:xfrm>
        </p:spPr>
      </p:pic>
      <p:pic>
        <p:nvPicPr>
          <p:cNvPr id="20486" name="Picture 12" descr="посвят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360488" y="984250"/>
            <a:ext cx="4232275" cy="2974975"/>
          </a:xfrm>
        </p:spPr>
      </p:pic>
      <p:pic>
        <p:nvPicPr>
          <p:cNvPr id="20487" name="Picture 13" descr="посвята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00025" y="4017963"/>
            <a:ext cx="4224338" cy="269716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1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4" name="Rectangle 16"/>
          <p:cNvSpPr>
            <a:spLocks noGrp="1"/>
          </p:cNvSpPr>
          <p:nvPr>
            <p:ph type="title"/>
          </p:nvPr>
        </p:nvSpPr>
        <p:spPr>
          <a:xfrm>
            <a:off x="2565400" y="0"/>
            <a:ext cx="3765550" cy="803275"/>
          </a:xfrm>
        </p:spPr>
        <p:txBody>
          <a:bodyPr/>
          <a:lstStyle/>
          <a:p>
            <a:pPr algn="ctr">
              <a:defRPr/>
            </a:pPr>
            <a:r>
              <a:rPr lang="uk-UA" sz="32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Структура шкільної мерії</a:t>
            </a:r>
            <a:endParaRPr lang="ru-RU" sz="32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07" name="Picture 2" descr="C:\Users\Yana\Desktop\Untitled Export\Lf4JEM4gdNU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6363" y="825500"/>
            <a:ext cx="6400800" cy="6032500"/>
          </a:xfrm>
        </p:spPr>
      </p:pic>
      <p:pic>
        <p:nvPicPr>
          <p:cNvPr id="21508" name="Picture 4" descr="H:\сам\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25425" y="261938"/>
            <a:ext cx="178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Grp="1"/>
          </p:cNvSpPr>
          <p:nvPr>
            <p:ph type="title"/>
          </p:nvPr>
        </p:nvSpPr>
        <p:spPr>
          <a:xfrm>
            <a:off x="1423988" y="365125"/>
            <a:ext cx="6224587" cy="803275"/>
          </a:xfrm>
        </p:spPr>
        <p:txBody>
          <a:bodyPr/>
          <a:lstStyle/>
          <a:p>
            <a:pPr algn="ctr">
              <a:defRPr/>
            </a:pPr>
            <a:r>
              <a:rPr lang="ru-RU" sz="4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Звітно</a:t>
            </a:r>
            <a:r>
              <a:rPr lang="uk-UA" sz="4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виборча конференція</a:t>
            </a:r>
            <a:endParaRPr lang="ru-RU" sz="4000" b="1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1" name="Rectangle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2400" smtClean="0"/>
          </a:p>
        </p:txBody>
      </p:sp>
      <p:pic>
        <p:nvPicPr>
          <p:cNvPr id="22532" name="Picture 4" descr="H:\сам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5425" y="261938"/>
            <a:ext cx="178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DSCN31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638" y="2301875"/>
            <a:ext cx="33020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0" descr="DSCN312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208463" y="1358900"/>
            <a:ext cx="3597275" cy="2697163"/>
          </a:xfrm>
        </p:spPr>
      </p:pic>
      <p:pic>
        <p:nvPicPr>
          <p:cNvPr id="22535" name="Picture 13" descr="DSCN31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83063" y="4124325"/>
            <a:ext cx="364331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484</TotalTime>
  <Words>110</Words>
  <Application>Microsoft Office PowerPoint</Application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Шкільне самоврядування  Харківської спеціалізованої школи І-ІІІ ступенів Харківської міської ради Харківської області </vt:lpstr>
      <vt:lpstr>Знайомтесь – наша 108-а!</vt:lpstr>
      <vt:lpstr>Дитяча громадська  організація “Гиївська січ”</vt:lpstr>
      <vt:lpstr>Наша символіка</vt:lpstr>
      <vt:lpstr>Наш девіз</vt:lpstr>
      <vt:lpstr>Слайд 6</vt:lpstr>
      <vt:lpstr>Посвята у козачата</vt:lpstr>
      <vt:lpstr>Структура шкільної мерії</vt:lpstr>
      <vt:lpstr>Звітно- виборча конференція</vt:lpstr>
      <vt:lpstr>Новообраний мер шкільно організації “Гиївська січ”</vt:lpstr>
      <vt:lpstr>Шкільний Музей хліба</vt:lpstr>
      <vt:lpstr>Участь активу шкільного самоврядування у міських, обласних та міжнародних конкурсах та змаганнях</vt:lpstr>
      <vt:lpstr>Слайд 13</vt:lpstr>
      <vt:lpstr>Дякуємо  за увагу!</vt:lpstr>
      <vt:lpstr>Смага Ольга, учениця 10-А класу ХСШ №108  кандидат до районної організації “Однодумці”</vt:lpstr>
      <vt:lpstr>Шинкар Поліна, учениця 10-А класу ХСШ №108  кандидат до районної організації “Однодумці”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Yana</cp:lastModifiedBy>
  <cp:revision>31</cp:revision>
  <dcterms:created xsi:type="dcterms:W3CDTF">2013-11-19T05:52:05Z</dcterms:created>
  <dcterms:modified xsi:type="dcterms:W3CDTF">2014-11-22T13:52:20Z</dcterms:modified>
</cp:coreProperties>
</file>