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9" r:id="rId1"/>
    <p:sldMasterId id="2147484012" r:id="rId2"/>
  </p:sldMasterIdLst>
  <p:notesMasterIdLst>
    <p:notesMasterId r:id="rId27"/>
  </p:notesMasterIdLst>
  <p:sldIdLst>
    <p:sldId id="270" r:id="rId3"/>
    <p:sldId id="440" r:id="rId4"/>
    <p:sldId id="442" r:id="rId5"/>
    <p:sldId id="443" r:id="rId6"/>
    <p:sldId id="445" r:id="rId7"/>
    <p:sldId id="446" r:id="rId8"/>
    <p:sldId id="402" r:id="rId9"/>
    <p:sldId id="404" r:id="rId10"/>
    <p:sldId id="447" r:id="rId11"/>
    <p:sldId id="448" r:id="rId12"/>
    <p:sldId id="449" r:id="rId13"/>
    <p:sldId id="454" r:id="rId14"/>
    <p:sldId id="455" r:id="rId15"/>
    <p:sldId id="450" r:id="rId16"/>
    <p:sldId id="451" r:id="rId17"/>
    <p:sldId id="452" r:id="rId18"/>
    <p:sldId id="457" r:id="rId19"/>
    <p:sldId id="460" r:id="rId20"/>
    <p:sldId id="458" r:id="rId21"/>
    <p:sldId id="461" r:id="rId22"/>
    <p:sldId id="462" r:id="rId23"/>
    <p:sldId id="463" r:id="rId24"/>
    <p:sldId id="464" r:id="rId25"/>
    <p:sldId id="46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E4778"/>
    <a:srgbClr val="0033CC"/>
    <a:srgbClr val="FF0000"/>
    <a:srgbClr val="9933FF"/>
    <a:srgbClr val="FE8E82"/>
    <a:srgbClr val="1A0A54"/>
    <a:srgbClr val="3916BA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39" autoAdjust="0"/>
    <p:restoredTop sz="98113" autoAdjust="0"/>
  </p:normalViewPr>
  <p:slideViewPr>
    <p:cSldViewPr>
      <p:cViewPr>
        <p:scale>
          <a:sx n="75" d="100"/>
          <a:sy n="75" d="100"/>
        </p:scale>
        <p:origin x="-174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53364736"/>
        <c:axId val="153549440"/>
        <c:axId val="0"/>
      </c:bar3DChart>
      <c:catAx>
        <c:axId val="153364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36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ru-RU"/>
                  <a:t>2011-2012</a:t>
                </a:r>
              </a:p>
            </c:rich>
          </c:tx>
          <c:layout>
            <c:manualLayout>
              <c:xMode val="edge"/>
              <c:yMode val="edge"/>
              <c:x val="0.13523573200992584"/>
              <c:y val="0.41943127962085386"/>
            </c:manualLayout>
          </c:layout>
          <c:overlay val="0"/>
          <c:spPr>
            <a:noFill/>
            <a:ln w="23087">
              <a:noFill/>
            </a:ln>
          </c:spPr>
        </c:title>
        <c:majorTickMark val="out"/>
        <c:minorTickMark val="none"/>
        <c:tickLblPos val="low"/>
        <c:spPr>
          <a:ln w="288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36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ru-RU"/>
          </a:p>
        </c:txPr>
        <c:crossAx val="153549440"/>
        <c:crossesAt val="1"/>
        <c:auto val="1"/>
        <c:lblAlgn val="ctr"/>
        <c:lblOffset val="100"/>
        <c:tickMarkSkip val="1"/>
        <c:noMultiLvlLbl val="0"/>
      </c:catAx>
      <c:valAx>
        <c:axId val="153549440"/>
        <c:scaling>
          <c:orientation val="minMax"/>
          <c:min val="1"/>
        </c:scaling>
        <c:delete val="1"/>
        <c:axPos val="l"/>
        <c:majorTickMark val="out"/>
        <c:minorTickMark val="none"/>
        <c:tickLblPos val="nextTo"/>
        <c:crossAx val="153364736"/>
        <c:crosses val="autoZero"/>
        <c:crossBetween val="between"/>
        <c:majorUnit val="1"/>
      </c:valAx>
      <c:spPr>
        <a:noFill/>
        <a:ln w="23087">
          <a:noFill/>
        </a:ln>
      </c:spPr>
    </c:plotArea>
    <c:legend>
      <c:legendPos val="r"/>
      <c:layout>
        <c:manualLayout>
          <c:xMode val="edge"/>
          <c:yMode val="edge"/>
          <c:x val="0.74193548387096753"/>
          <c:y val="0.45734597156398132"/>
          <c:w val="0.12282878411910668"/>
          <c:h val="4.2654028436018961E-2"/>
        </c:manualLayout>
      </c:layout>
      <c:overlay val="0"/>
      <c:spPr>
        <a:noFill/>
        <a:ln w="2886">
          <a:solidFill>
            <a:schemeClr val="tx1"/>
          </a:solidFill>
          <a:prstDash val="solid"/>
        </a:ln>
      </c:spPr>
      <c:txPr>
        <a:bodyPr/>
        <a:lstStyle/>
        <a:p>
          <a:pPr>
            <a:defRPr sz="1504" b="1" i="0" u="none" strike="noStrike" baseline="0">
              <a:solidFill>
                <a:schemeClr val="tx1"/>
              </a:solidFill>
              <a:latin typeface="Tahoma"/>
              <a:ea typeface="Tahoma"/>
              <a:cs typeface="Tahoma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36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 класів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11</c:v>
                </c:pt>
                <c:pt idx="2">
                  <c:v>11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53995904"/>
        <c:axId val="154247552"/>
        <c:axId val="0"/>
      </c:bar3DChart>
      <c:catAx>
        <c:axId val="153995904"/>
        <c:scaling>
          <c:orientation val="minMax"/>
        </c:scaling>
        <c:delete val="0"/>
        <c:axPos val="b"/>
        <c:majorTickMark val="out"/>
        <c:minorTickMark val="none"/>
        <c:tickLblPos val="nextTo"/>
        <c:crossAx val="154247552"/>
        <c:crosses val="autoZero"/>
        <c:auto val="1"/>
        <c:lblAlgn val="ctr"/>
        <c:lblOffset val="100"/>
        <c:noMultiLvlLbl val="0"/>
      </c:catAx>
      <c:valAx>
        <c:axId val="154247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995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CFE5E-3525-4058-8987-198AC6C5ED1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ECF589-E7AE-4BFA-9028-6B61F2A4A808}">
      <dgm:prSet custT="1"/>
      <dgm:spPr/>
      <dgm:t>
        <a:bodyPr/>
        <a:lstStyle/>
        <a:p>
          <a:pPr rtl="0"/>
          <a:r>
            <a:rPr lang="ru-RU" sz="2800" b="1" dirty="0" smtClean="0"/>
            <a:t>Де </a:t>
          </a:r>
          <a:r>
            <a:rPr lang="ru-RU" sz="2800" b="1" dirty="0" err="1" smtClean="0"/>
            <a:t>навчаємо</a:t>
          </a:r>
          <a:r>
            <a:rPr lang="ru-RU" sz="2800" b="1" dirty="0" smtClean="0"/>
            <a:t>?</a:t>
          </a:r>
          <a:endParaRPr lang="ru-RU" sz="2800" b="1" dirty="0"/>
        </a:p>
      </dgm:t>
    </dgm:pt>
    <dgm:pt modelId="{64F54446-6AA5-45F8-9817-097809947848}" type="parTrans" cxnId="{C015F023-07A4-4304-B4BC-A58E0663F4AD}">
      <dgm:prSet/>
      <dgm:spPr/>
      <dgm:t>
        <a:bodyPr/>
        <a:lstStyle/>
        <a:p>
          <a:endParaRPr lang="ru-RU"/>
        </a:p>
      </dgm:t>
    </dgm:pt>
    <dgm:pt modelId="{7E78038C-FE5B-4B33-9EE6-68AB71CEB114}" type="sibTrans" cxnId="{C015F023-07A4-4304-B4BC-A58E0663F4AD}">
      <dgm:prSet/>
      <dgm:spPr/>
      <dgm:t>
        <a:bodyPr/>
        <a:lstStyle/>
        <a:p>
          <a:endParaRPr lang="ru-RU"/>
        </a:p>
      </dgm:t>
    </dgm:pt>
    <dgm:pt modelId="{DAD5CF86-F716-44B1-AA7A-CBDD9D19D228}">
      <dgm:prSet custT="1"/>
      <dgm:spPr/>
      <dgm:t>
        <a:bodyPr/>
        <a:lstStyle/>
        <a:p>
          <a:pPr rtl="0"/>
          <a:r>
            <a:rPr lang="ru-RU" sz="2800" b="1" dirty="0" smtClean="0"/>
            <a:t>Кого </a:t>
          </a:r>
          <a:r>
            <a:rPr lang="ru-RU" sz="2800" b="1" dirty="0" err="1" smtClean="0"/>
            <a:t>навчаємо</a:t>
          </a:r>
          <a:r>
            <a:rPr lang="ru-RU" sz="2800" b="1" dirty="0" smtClean="0"/>
            <a:t>?</a:t>
          </a:r>
          <a:endParaRPr lang="ru-RU" sz="2800" b="1" dirty="0"/>
        </a:p>
      </dgm:t>
    </dgm:pt>
    <dgm:pt modelId="{6F419FB3-075A-419C-B455-93F23B7DA6F8}" type="parTrans" cxnId="{23A22BEE-3873-4634-89D1-54A3B35290AE}">
      <dgm:prSet/>
      <dgm:spPr/>
      <dgm:t>
        <a:bodyPr/>
        <a:lstStyle/>
        <a:p>
          <a:endParaRPr lang="ru-RU"/>
        </a:p>
      </dgm:t>
    </dgm:pt>
    <dgm:pt modelId="{68FF9816-5B70-4C78-97D8-8C04718ACD05}" type="sibTrans" cxnId="{23A22BEE-3873-4634-89D1-54A3B35290AE}">
      <dgm:prSet/>
      <dgm:spPr/>
      <dgm:t>
        <a:bodyPr/>
        <a:lstStyle/>
        <a:p>
          <a:endParaRPr lang="ru-RU"/>
        </a:p>
      </dgm:t>
    </dgm:pt>
    <dgm:pt modelId="{9F81BCCF-F037-4596-A744-2776678257DE}">
      <dgm:prSet custT="1"/>
      <dgm:spPr/>
      <dgm:t>
        <a:bodyPr/>
        <a:lstStyle/>
        <a:p>
          <a:pPr rtl="0"/>
          <a:r>
            <a:rPr lang="ru-RU" sz="2800" b="1" dirty="0" err="1" smtClean="0"/>
            <a:t>Хто</a:t>
          </a:r>
          <a:r>
            <a:rPr lang="ru-RU" sz="2800" b="1" dirty="0" smtClean="0"/>
            <a:t> </a:t>
          </a:r>
          <a:r>
            <a:rPr lang="ru-RU" sz="2800" b="1" dirty="0" err="1" smtClean="0"/>
            <a:t>навчає</a:t>
          </a:r>
          <a:r>
            <a:rPr lang="ru-RU" sz="2800" b="1" dirty="0" smtClean="0"/>
            <a:t>?</a:t>
          </a:r>
          <a:endParaRPr lang="ru-RU" sz="2800" b="1" dirty="0"/>
        </a:p>
      </dgm:t>
    </dgm:pt>
    <dgm:pt modelId="{840BC8A2-4ABD-474B-98B1-C95169982AFA}" type="parTrans" cxnId="{4F6DC5CA-6D40-4CC6-B5E7-05E2621A3FD2}">
      <dgm:prSet/>
      <dgm:spPr/>
      <dgm:t>
        <a:bodyPr/>
        <a:lstStyle/>
        <a:p>
          <a:endParaRPr lang="ru-RU"/>
        </a:p>
      </dgm:t>
    </dgm:pt>
    <dgm:pt modelId="{8D7F8CB2-543C-4D3B-A08C-A2D5218176FF}" type="sibTrans" cxnId="{4F6DC5CA-6D40-4CC6-B5E7-05E2621A3FD2}">
      <dgm:prSet/>
      <dgm:spPr/>
      <dgm:t>
        <a:bodyPr/>
        <a:lstStyle/>
        <a:p>
          <a:endParaRPr lang="ru-RU"/>
        </a:p>
      </dgm:t>
    </dgm:pt>
    <dgm:pt modelId="{32212D89-D61B-477D-B016-1B8E48D3BE5D}">
      <dgm:prSet custT="1"/>
      <dgm:spPr/>
      <dgm:t>
        <a:bodyPr/>
        <a:lstStyle/>
        <a:p>
          <a:pPr rtl="0"/>
          <a:r>
            <a:rPr lang="ru-RU" sz="2800" b="1" dirty="0" smtClean="0"/>
            <a:t>Як </a:t>
          </a:r>
          <a:r>
            <a:rPr lang="ru-RU" sz="2800" b="1" dirty="0" err="1" smtClean="0"/>
            <a:t>навчаємо</a:t>
          </a:r>
          <a:r>
            <a:rPr lang="ru-RU" sz="2800" b="1" dirty="0" smtClean="0"/>
            <a:t> і </a:t>
          </a:r>
          <a:r>
            <a:rPr lang="ru-RU" sz="2800" b="1" dirty="0" err="1" smtClean="0"/>
            <a:t>виховуємо</a:t>
          </a:r>
          <a:r>
            <a:rPr lang="ru-RU" sz="2800" b="1" dirty="0" smtClean="0"/>
            <a:t>?</a:t>
          </a:r>
          <a:endParaRPr lang="ru-RU" sz="2800" b="1" dirty="0"/>
        </a:p>
      </dgm:t>
    </dgm:pt>
    <dgm:pt modelId="{E63F5E0C-ADD8-47EB-95CA-B2F55CDFB6B4}" type="parTrans" cxnId="{42BC2E04-3AFD-480D-B68E-E9D7C7B0271F}">
      <dgm:prSet/>
      <dgm:spPr/>
      <dgm:t>
        <a:bodyPr/>
        <a:lstStyle/>
        <a:p>
          <a:endParaRPr lang="ru-RU"/>
        </a:p>
      </dgm:t>
    </dgm:pt>
    <dgm:pt modelId="{74A5B400-83A3-4B89-814F-F53111E5EA83}" type="sibTrans" cxnId="{42BC2E04-3AFD-480D-B68E-E9D7C7B0271F}">
      <dgm:prSet/>
      <dgm:spPr/>
      <dgm:t>
        <a:bodyPr/>
        <a:lstStyle/>
        <a:p>
          <a:endParaRPr lang="ru-RU"/>
        </a:p>
      </dgm:t>
    </dgm:pt>
    <dgm:pt modelId="{101D7148-0B58-4009-B2A1-91FF647E2F7C}">
      <dgm:prSet custT="1"/>
      <dgm:spPr/>
      <dgm:t>
        <a:bodyPr/>
        <a:lstStyle/>
        <a:p>
          <a:pPr rtl="0"/>
          <a:r>
            <a:rPr lang="ru-RU" sz="2800" b="1" dirty="0" smtClean="0"/>
            <a:t>Як </a:t>
          </a:r>
          <a:r>
            <a:rPr lang="ru-RU" sz="2800" b="1" dirty="0" err="1" smtClean="0"/>
            <a:t>керуємо</a:t>
          </a:r>
          <a:r>
            <a:rPr lang="ru-RU" sz="2800" b="1" dirty="0" smtClean="0"/>
            <a:t>?</a:t>
          </a:r>
          <a:endParaRPr lang="ru-RU" sz="2800" b="1" dirty="0"/>
        </a:p>
      </dgm:t>
    </dgm:pt>
    <dgm:pt modelId="{B6AF58EC-4075-4A21-9200-9E903EA667C9}" type="parTrans" cxnId="{93A527F4-56CC-4932-BF81-ED6A37FDDA60}">
      <dgm:prSet/>
      <dgm:spPr/>
      <dgm:t>
        <a:bodyPr/>
        <a:lstStyle/>
        <a:p>
          <a:endParaRPr lang="ru-RU"/>
        </a:p>
      </dgm:t>
    </dgm:pt>
    <dgm:pt modelId="{4A6E6B92-730F-446F-ACFE-0866A73A6030}" type="sibTrans" cxnId="{93A527F4-56CC-4932-BF81-ED6A37FDDA60}">
      <dgm:prSet/>
      <dgm:spPr/>
      <dgm:t>
        <a:bodyPr/>
        <a:lstStyle/>
        <a:p>
          <a:endParaRPr lang="ru-RU"/>
        </a:p>
      </dgm:t>
    </dgm:pt>
    <dgm:pt modelId="{27FD75B8-F458-44C6-8E20-6A10231E8D50}" type="pres">
      <dgm:prSet presAssocID="{5D4CFE5E-3525-4058-8987-198AC6C5ED1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F50A323-3281-4750-AFF8-AC9A7C95130C}" type="pres">
      <dgm:prSet presAssocID="{5D4CFE5E-3525-4058-8987-198AC6C5ED1D}" presName="pyramid" presStyleLbl="node1" presStyleIdx="0" presStyleCnt="1" custScaleX="123314"/>
      <dgm:spPr/>
    </dgm:pt>
    <dgm:pt modelId="{E07EEFD0-49BB-4062-86E8-4AC956D81E13}" type="pres">
      <dgm:prSet presAssocID="{5D4CFE5E-3525-4058-8987-198AC6C5ED1D}" presName="theList" presStyleCnt="0"/>
      <dgm:spPr/>
    </dgm:pt>
    <dgm:pt modelId="{1B55DCA0-3116-4D7F-ACE7-8B65D2DED70B}" type="pres">
      <dgm:prSet presAssocID="{1BECF589-E7AE-4BFA-9028-6B61F2A4A808}" presName="aNode" presStyleLbl="fgAcc1" presStyleIdx="0" presStyleCnt="5" custScaleX="119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7970B-18D5-41EB-8467-12773028F8DF}" type="pres">
      <dgm:prSet presAssocID="{1BECF589-E7AE-4BFA-9028-6B61F2A4A808}" presName="aSpace" presStyleCnt="0"/>
      <dgm:spPr/>
    </dgm:pt>
    <dgm:pt modelId="{1660C951-0623-4A37-91F2-90AB111BAD40}" type="pres">
      <dgm:prSet presAssocID="{DAD5CF86-F716-44B1-AA7A-CBDD9D19D228}" presName="aNode" presStyleLbl="fgAcc1" presStyleIdx="1" presStyleCnt="5" custScaleX="119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5C6F2-5AB0-4BB1-A1E0-FF5021E1E45E}" type="pres">
      <dgm:prSet presAssocID="{DAD5CF86-F716-44B1-AA7A-CBDD9D19D228}" presName="aSpace" presStyleCnt="0"/>
      <dgm:spPr/>
    </dgm:pt>
    <dgm:pt modelId="{83F00649-FE5D-4D6D-969B-439834876930}" type="pres">
      <dgm:prSet presAssocID="{9F81BCCF-F037-4596-A744-2776678257DE}" presName="aNode" presStyleLbl="fgAcc1" presStyleIdx="2" presStyleCnt="5" custScaleX="119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82910-6030-4B94-9294-4ECF853440A7}" type="pres">
      <dgm:prSet presAssocID="{9F81BCCF-F037-4596-A744-2776678257DE}" presName="aSpace" presStyleCnt="0"/>
      <dgm:spPr/>
    </dgm:pt>
    <dgm:pt modelId="{1826020A-66B6-4C26-9268-D1479C3DA3F3}" type="pres">
      <dgm:prSet presAssocID="{32212D89-D61B-477D-B016-1B8E48D3BE5D}" presName="aNode" presStyleLbl="fgAcc1" presStyleIdx="3" presStyleCnt="5" custScaleX="119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9FBE4-D667-4A5E-94C1-5CC88EBBFBAB}" type="pres">
      <dgm:prSet presAssocID="{32212D89-D61B-477D-B016-1B8E48D3BE5D}" presName="aSpace" presStyleCnt="0"/>
      <dgm:spPr/>
    </dgm:pt>
    <dgm:pt modelId="{069C280B-039F-439D-A5F1-C11CEC700916}" type="pres">
      <dgm:prSet presAssocID="{101D7148-0B58-4009-B2A1-91FF647E2F7C}" presName="aNode" presStyleLbl="fgAcc1" presStyleIdx="4" presStyleCnt="5" custScaleX="119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1CBE3-AB8D-4AD2-B04C-F252D59E8E06}" type="pres">
      <dgm:prSet presAssocID="{101D7148-0B58-4009-B2A1-91FF647E2F7C}" presName="aSpace" presStyleCnt="0"/>
      <dgm:spPr/>
    </dgm:pt>
  </dgm:ptLst>
  <dgm:cxnLst>
    <dgm:cxn modelId="{3C2C7597-0BCB-42D6-9454-C53F82ECF843}" type="presOf" srcId="{DAD5CF86-F716-44B1-AA7A-CBDD9D19D228}" destId="{1660C951-0623-4A37-91F2-90AB111BAD40}" srcOrd="0" destOrd="0" presId="urn:microsoft.com/office/officeart/2005/8/layout/pyramid2"/>
    <dgm:cxn modelId="{1ED2D830-F1C1-4578-9D70-8424C30976B4}" type="presOf" srcId="{5D4CFE5E-3525-4058-8987-198AC6C5ED1D}" destId="{27FD75B8-F458-44C6-8E20-6A10231E8D50}" srcOrd="0" destOrd="0" presId="urn:microsoft.com/office/officeart/2005/8/layout/pyramid2"/>
    <dgm:cxn modelId="{A821F13D-FE4B-4715-82B0-0A5336556B64}" type="presOf" srcId="{101D7148-0B58-4009-B2A1-91FF647E2F7C}" destId="{069C280B-039F-439D-A5F1-C11CEC700916}" srcOrd="0" destOrd="0" presId="urn:microsoft.com/office/officeart/2005/8/layout/pyramid2"/>
    <dgm:cxn modelId="{23A22BEE-3873-4634-89D1-54A3B35290AE}" srcId="{5D4CFE5E-3525-4058-8987-198AC6C5ED1D}" destId="{DAD5CF86-F716-44B1-AA7A-CBDD9D19D228}" srcOrd="1" destOrd="0" parTransId="{6F419FB3-075A-419C-B455-93F23B7DA6F8}" sibTransId="{68FF9816-5B70-4C78-97D8-8C04718ACD05}"/>
    <dgm:cxn modelId="{42BC2E04-3AFD-480D-B68E-E9D7C7B0271F}" srcId="{5D4CFE5E-3525-4058-8987-198AC6C5ED1D}" destId="{32212D89-D61B-477D-B016-1B8E48D3BE5D}" srcOrd="3" destOrd="0" parTransId="{E63F5E0C-ADD8-47EB-95CA-B2F55CDFB6B4}" sibTransId="{74A5B400-83A3-4B89-814F-F53111E5EA83}"/>
    <dgm:cxn modelId="{B5F16587-7E88-4C65-A5F7-54A915C45358}" type="presOf" srcId="{9F81BCCF-F037-4596-A744-2776678257DE}" destId="{83F00649-FE5D-4D6D-969B-439834876930}" srcOrd="0" destOrd="0" presId="urn:microsoft.com/office/officeart/2005/8/layout/pyramid2"/>
    <dgm:cxn modelId="{C5AB2BB2-887E-49C6-989E-B3D04753AB69}" type="presOf" srcId="{1BECF589-E7AE-4BFA-9028-6B61F2A4A808}" destId="{1B55DCA0-3116-4D7F-ACE7-8B65D2DED70B}" srcOrd="0" destOrd="0" presId="urn:microsoft.com/office/officeart/2005/8/layout/pyramid2"/>
    <dgm:cxn modelId="{DD2F9A3D-D1FC-4703-B9E5-8B56BADF6CC2}" type="presOf" srcId="{32212D89-D61B-477D-B016-1B8E48D3BE5D}" destId="{1826020A-66B6-4C26-9268-D1479C3DA3F3}" srcOrd="0" destOrd="0" presId="urn:microsoft.com/office/officeart/2005/8/layout/pyramid2"/>
    <dgm:cxn modelId="{93A527F4-56CC-4932-BF81-ED6A37FDDA60}" srcId="{5D4CFE5E-3525-4058-8987-198AC6C5ED1D}" destId="{101D7148-0B58-4009-B2A1-91FF647E2F7C}" srcOrd="4" destOrd="0" parTransId="{B6AF58EC-4075-4A21-9200-9E903EA667C9}" sibTransId="{4A6E6B92-730F-446F-ACFE-0866A73A6030}"/>
    <dgm:cxn modelId="{C015F023-07A4-4304-B4BC-A58E0663F4AD}" srcId="{5D4CFE5E-3525-4058-8987-198AC6C5ED1D}" destId="{1BECF589-E7AE-4BFA-9028-6B61F2A4A808}" srcOrd="0" destOrd="0" parTransId="{64F54446-6AA5-45F8-9817-097809947848}" sibTransId="{7E78038C-FE5B-4B33-9EE6-68AB71CEB114}"/>
    <dgm:cxn modelId="{4F6DC5CA-6D40-4CC6-B5E7-05E2621A3FD2}" srcId="{5D4CFE5E-3525-4058-8987-198AC6C5ED1D}" destId="{9F81BCCF-F037-4596-A744-2776678257DE}" srcOrd="2" destOrd="0" parTransId="{840BC8A2-4ABD-474B-98B1-C95169982AFA}" sibTransId="{8D7F8CB2-543C-4D3B-A08C-A2D5218176FF}"/>
    <dgm:cxn modelId="{452E81FE-3C3C-4A84-BF0D-6B883B23E2EB}" type="presParOf" srcId="{27FD75B8-F458-44C6-8E20-6A10231E8D50}" destId="{2F50A323-3281-4750-AFF8-AC9A7C95130C}" srcOrd="0" destOrd="0" presId="urn:microsoft.com/office/officeart/2005/8/layout/pyramid2"/>
    <dgm:cxn modelId="{9F58C318-4161-4625-97FD-C458FA32A0D3}" type="presParOf" srcId="{27FD75B8-F458-44C6-8E20-6A10231E8D50}" destId="{E07EEFD0-49BB-4062-86E8-4AC956D81E13}" srcOrd="1" destOrd="0" presId="urn:microsoft.com/office/officeart/2005/8/layout/pyramid2"/>
    <dgm:cxn modelId="{42DBC662-EDFA-43E9-BC57-2F0A7261F53F}" type="presParOf" srcId="{E07EEFD0-49BB-4062-86E8-4AC956D81E13}" destId="{1B55DCA0-3116-4D7F-ACE7-8B65D2DED70B}" srcOrd="0" destOrd="0" presId="urn:microsoft.com/office/officeart/2005/8/layout/pyramid2"/>
    <dgm:cxn modelId="{1C9EFAA8-D817-4C1D-B6AD-4741D2F5EA73}" type="presParOf" srcId="{E07EEFD0-49BB-4062-86E8-4AC956D81E13}" destId="{C807970B-18D5-41EB-8467-12773028F8DF}" srcOrd="1" destOrd="0" presId="urn:microsoft.com/office/officeart/2005/8/layout/pyramid2"/>
    <dgm:cxn modelId="{9B420837-97C2-4490-8F83-E0596061F60F}" type="presParOf" srcId="{E07EEFD0-49BB-4062-86E8-4AC956D81E13}" destId="{1660C951-0623-4A37-91F2-90AB111BAD40}" srcOrd="2" destOrd="0" presId="urn:microsoft.com/office/officeart/2005/8/layout/pyramid2"/>
    <dgm:cxn modelId="{66DC9C45-BF03-46D6-A019-973203646F68}" type="presParOf" srcId="{E07EEFD0-49BB-4062-86E8-4AC956D81E13}" destId="{A2D5C6F2-5AB0-4BB1-A1E0-FF5021E1E45E}" srcOrd="3" destOrd="0" presId="urn:microsoft.com/office/officeart/2005/8/layout/pyramid2"/>
    <dgm:cxn modelId="{91DE9352-B8CC-45C7-A8A3-603ADAD7C84D}" type="presParOf" srcId="{E07EEFD0-49BB-4062-86E8-4AC956D81E13}" destId="{83F00649-FE5D-4D6D-969B-439834876930}" srcOrd="4" destOrd="0" presId="urn:microsoft.com/office/officeart/2005/8/layout/pyramid2"/>
    <dgm:cxn modelId="{59BE5328-82DE-4AB6-8F49-05568233B494}" type="presParOf" srcId="{E07EEFD0-49BB-4062-86E8-4AC956D81E13}" destId="{88782910-6030-4B94-9294-4ECF853440A7}" srcOrd="5" destOrd="0" presId="urn:microsoft.com/office/officeart/2005/8/layout/pyramid2"/>
    <dgm:cxn modelId="{A9D4F71F-50ED-499C-A8E6-B7491C6270CB}" type="presParOf" srcId="{E07EEFD0-49BB-4062-86E8-4AC956D81E13}" destId="{1826020A-66B6-4C26-9268-D1479C3DA3F3}" srcOrd="6" destOrd="0" presId="urn:microsoft.com/office/officeart/2005/8/layout/pyramid2"/>
    <dgm:cxn modelId="{1CDF7F3B-8FB2-43D6-9235-68ED016ED97B}" type="presParOf" srcId="{E07EEFD0-49BB-4062-86E8-4AC956D81E13}" destId="{3999FBE4-D667-4A5E-94C1-5CC88EBBFBAB}" srcOrd="7" destOrd="0" presId="urn:microsoft.com/office/officeart/2005/8/layout/pyramid2"/>
    <dgm:cxn modelId="{4D9CBFC3-29E3-4595-BBD2-463C6867BABC}" type="presParOf" srcId="{E07EEFD0-49BB-4062-86E8-4AC956D81E13}" destId="{069C280B-039F-439D-A5F1-C11CEC700916}" srcOrd="8" destOrd="0" presId="urn:microsoft.com/office/officeart/2005/8/layout/pyramid2"/>
    <dgm:cxn modelId="{9B884618-75AE-4904-99E8-46D37FB5F97C}" type="presParOf" srcId="{E07EEFD0-49BB-4062-86E8-4AC956D81E13}" destId="{AE41CBE3-AB8D-4AD2-B04C-F252D59E8E06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E132C2-90E2-4348-B445-6FFF552087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1B911FC-CE15-4154-A22D-48D9A23CD36D}">
      <dgm:prSet/>
      <dgm:spPr/>
      <dgm:t>
        <a:bodyPr/>
        <a:lstStyle/>
        <a:p>
          <a:pPr rtl="0"/>
          <a:r>
            <a:rPr lang="ru-RU" smtClean="0"/>
            <a:t>5 – для учнів школи І ступеня</a:t>
          </a:r>
          <a:endParaRPr lang="ru-RU"/>
        </a:p>
      </dgm:t>
    </dgm:pt>
    <dgm:pt modelId="{C4CB2EFF-52DB-4E71-A776-181FFC8002A9}" type="parTrans" cxnId="{EFF46181-79B2-4CFA-BDBF-9DDA682A0658}">
      <dgm:prSet/>
      <dgm:spPr/>
      <dgm:t>
        <a:bodyPr/>
        <a:lstStyle/>
        <a:p>
          <a:endParaRPr lang="ru-RU"/>
        </a:p>
      </dgm:t>
    </dgm:pt>
    <dgm:pt modelId="{648DD9A5-69B6-44E0-A89C-C9C119E4FFB9}" type="sibTrans" cxnId="{EFF46181-79B2-4CFA-BDBF-9DDA682A0658}">
      <dgm:prSet/>
      <dgm:spPr/>
      <dgm:t>
        <a:bodyPr/>
        <a:lstStyle/>
        <a:p>
          <a:endParaRPr lang="ru-RU"/>
        </a:p>
      </dgm:t>
    </dgm:pt>
    <dgm:pt modelId="{6B117920-DDBE-4BD4-B4E5-23ABAEAF72FE}">
      <dgm:prSet/>
      <dgm:spPr/>
      <dgm:t>
        <a:bodyPr/>
        <a:lstStyle/>
        <a:p>
          <a:pPr rtl="0"/>
          <a:r>
            <a:rPr lang="ru-RU" dirty="0" smtClean="0"/>
            <a:t>20-для </a:t>
          </a:r>
          <a:r>
            <a:rPr lang="ru-RU" dirty="0" err="1" smtClean="0"/>
            <a:t>учнів</a:t>
          </a:r>
          <a:r>
            <a:rPr lang="ru-RU" dirty="0" smtClean="0"/>
            <a:t> </a:t>
          </a:r>
          <a:r>
            <a:rPr lang="ru-RU" dirty="0" err="1" smtClean="0"/>
            <a:t>школи</a:t>
          </a:r>
          <a:r>
            <a:rPr lang="ru-RU" dirty="0" smtClean="0"/>
            <a:t> ІІ-ІІІ </a:t>
          </a:r>
          <a:r>
            <a:rPr lang="ru-RU" dirty="0" err="1" smtClean="0"/>
            <a:t>ступеня</a:t>
          </a:r>
          <a:endParaRPr lang="ru-RU" dirty="0"/>
        </a:p>
      </dgm:t>
    </dgm:pt>
    <dgm:pt modelId="{E2FBDB49-0366-4AD6-899F-4641C199D1AA}" type="parTrans" cxnId="{764D219F-F5E1-4EBE-9C5B-A56CB27657AC}">
      <dgm:prSet/>
      <dgm:spPr/>
      <dgm:t>
        <a:bodyPr/>
        <a:lstStyle/>
        <a:p>
          <a:endParaRPr lang="ru-RU"/>
        </a:p>
      </dgm:t>
    </dgm:pt>
    <dgm:pt modelId="{553FEE6F-7FF4-45FF-9850-C93DC066FC8E}" type="sibTrans" cxnId="{764D219F-F5E1-4EBE-9C5B-A56CB27657AC}">
      <dgm:prSet/>
      <dgm:spPr/>
      <dgm:t>
        <a:bodyPr/>
        <a:lstStyle/>
        <a:p>
          <a:endParaRPr lang="ru-RU"/>
        </a:p>
      </dgm:t>
    </dgm:pt>
    <dgm:pt modelId="{AC72C9A1-ACE1-4AB0-99B9-FA96C4B00112}">
      <dgm:prSet/>
      <dgm:spPr/>
      <dgm:t>
        <a:bodyPr/>
        <a:lstStyle/>
        <a:p>
          <a:pPr rtl="0"/>
          <a:r>
            <a:rPr lang="ru-RU" dirty="0" smtClean="0"/>
            <a:t>4-адмінстративних </a:t>
          </a:r>
          <a:r>
            <a:rPr lang="ru-RU" dirty="0" err="1" smtClean="0"/>
            <a:t>кабінетів</a:t>
          </a:r>
          <a:endParaRPr lang="ru-RU" dirty="0"/>
        </a:p>
      </dgm:t>
    </dgm:pt>
    <dgm:pt modelId="{F691FCB0-4F4D-42D6-BCCB-8BBF32AAF6A4}" type="parTrans" cxnId="{AA46B7AB-C862-44F5-84A3-CF0485396CB0}">
      <dgm:prSet/>
      <dgm:spPr/>
      <dgm:t>
        <a:bodyPr/>
        <a:lstStyle/>
        <a:p>
          <a:endParaRPr lang="ru-RU"/>
        </a:p>
      </dgm:t>
    </dgm:pt>
    <dgm:pt modelId="{BA7E40E8-7FCB-4F54-A114-84A54A988BDA}" type="sibTrans" cxnId="{AA46B7AB-C862-44F5-84A3-CF0485396CB0}">
      <dgm:prSet/>
      <dgm:spPr/>
      <dgm:t>
        <a:bodyPr/>
        <a:lstStyle/>
        <a:p>
          <a:endParaRPr lang="ru-RU"/>
        </a:p>
      </dgm:t>
    </dgm:pt>
    <dgm:pt modelId="{5BA457A3-4CEA-4054-BB58-7425D5F0A06A}">
      <dgm:prSet/>
      <dgm:spPr/>
      <dgm:t>
        <a:bodyPr/>
        <a:lstStyle/>
        <a:p>
          <a:pPr rtl="0"/>
          <a:r>
            <a:rPr lang="ru-RU" smtClean="0"/>
            <a:t>1-майстерня</a:t>
          </a:r>
          <a:endParaRPr lang="ru-RU"/>
        </a:p>
      </dgm:t>
    </dgm:pt>
    <dgm:pt modelId="{64F5A5DB-7296-4ABB-9F6A-EBC512E5B00C}" type="parTrans" cxnId="{408D9092-EEC6-4451-9AA4-78AED776B69D}">
      <dgm:prSet/>
      <dgm:spPr/>
      <dgm:t>
        <a:bodyPr/>
        <a:lstStyle/>
        <a:p>
          <a:endParaRPr lang="ru-RU"/>
        </a:p>
      </dgm:t>
    </dgm:pt>
    <dgm:pt modelId="{E5F95521-9416-4C7A-9011-C466DC5D82B0}" type="sibTrans" cxnId="{408D9092-EEC6-4451-9AA4-78AED776B69D}">
      <dgm:prSet/>
      <dgm:spPr/>
      <dgm:t>
        <a:bodyPr/>
        <a:lstStyle/>
        <a:p>
          <a:endParaRPr lang="ru-RU"/>
        </a:p>
      </dgm:t>
    </dgm:pt>
    <dgm:pt modelId="{1631B1AD-FE71-469B-9A41-9AF336678124}">
      <dgm:prSet/>
      <dgm:spPr/>
      <dgm:t>
        <a:bodyPr/>
        <a:lstStyle/>
        <a:p>
          <a:pPr rtl="0"/>
          <a:r>
            <a:rPr lang="ru-RU" smtClean="0"/>
            <a:t>Актова , спортивна зала, бібліотека.</a:t>
          </a:r>
          <a:endParaRPr lang="ru-RU"/>
        </a:p>
      </dgm:t>
    </dgm:pt>
    <dgm:pt modelId="{C8972F30-CB96-4436-9797-3AE8A9E07D19}" type="parTrans" cxnId="{EFA33000-D093-47EB-8C19-1A6E38CDF46A}">
      <dgm:prSet/>
      <dgm:spPr/>
      <dgm:t>
        <a:bodyPr/>
        <a:lstStyle/>
        <a:p>
          <a:endParaRPr lang="ru-RU"/>
        </a:p>
      </dgm:t>
    </dgm:pt>
    <dgm:pt modelId="{2327AB81-DCD4-4C09-9D93-2F7D88DD5091}" type="sibTrans" cxnId="{EFA33000-D093-47EB-8C19-1A6E38CDF46A}">
      <dgm:prSet/>
      <dgm:spPr/>
      <dgm:t>
        <a:bodyPr/>
        <a:lstStyle/>
        <a:p>
          <a:endParaRPr lang="ru-RU"/>
        </a:p>
      </dgm:t>
    </dgm:pt>
    <dgm:pt modelId="{62043FB4-117C-46B3-B572-902C544F577D}" type="pres">
      <dgm:prSet presAssocID="{74E132C2-90E2-4348-B445-6FFF552087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4A989-CFF3-4B8A-B11A-0CC6F0660FAC}" type="pres">
      <dgm:prSet presAssocID="{01B911FC-CE15-4154-A22D-48D9A23CD36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C1EB3-DF21-4696-A8E7-7E6EF9F4692F}" type="pres">
      <dgm:prSet presAssocID="{648DD9A5-69B6-44E0-A89C-C9C119E4FFB9}" presName="spacer" presStyleCnt="0"/>
      <dgm:spPr/>
    </dgm:pt>
    <dgm:pt modelId="{A1D194EF-34BA-40A1-AD13-5CAA627FFA55}" type="pres">
      <dgm:prSet presAssocID="{6B117920-DDBE-4BD4-B4E5-23ABAEAF72F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BDAB7-A64B-49D0-93D4-CCFFAC886E68}" type="pres">
      <dgm:prSet presAssocID="{553FEE6F-7FF4-45FF-9850-C93DC066FC8E}" presName="spacer" presStyleCnt="0"/>
      <dgm:spPr/>
    </dgm:pt>
    <dgm:pt modelId="{4ECE4573-C607-4124-AB08-B6D1539CD332}" type="pres">
      <dgm:prSet presAssocID="{AC72C9A1-ACE1-4AB0-99B9-FA96C4B0011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55791-BA21-4707-9324-EC7796F43CA6}" type="pres">
      <dgm:prSet presAssocID="{BA7E40E8-7FCB-4F54-A114-84A54A988BDA}" presName="spacer" presStyleCnt="0"/>
      <dgm:spPr/>
    </dgm:pt>
    <dgm:pt modelId="{B915F16D-B9AF-4D3C-A4A5-32B7083086DC}" type="pres">
      <dgm:prSet presAssocID="{5BA457A3-4CEA-4054-BB58-7425D5F0A06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FC89E6-F5D0-4F60-A1D2-272EBC921A41}" type="pres">
      <dgm:prSet presAssocID="{E5F95521-9416-4C7A-9011-C466DC5D82B0}" presName="spacer" presStyleCnt="0"/>
      <dgm:spPr/>
    </dgm:pt>
    <dgm:pt modelId="{5A7AB5FA-8644-48FB-A926-FC2A9A65162A}" type="pres">
      <dgm:prSet presAssocID="{1631B1AD-FE71-469B-9A41-9AF33667812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14576F-5031-423A-9D9F-B64E11A54DED}" type="presOf" srcId="{5BA457A3-4CEA-4054-BB58-7425D5F0A06A}" destId="{B915F16D-B9AF-4D3C-A4A5-32B7083086DC}" srcOrd="0" destOrd="0" presId="urn:microsoft.com/office/officeart/2005/8/layout/vList2"/>
    <dgm:cxn modelId="{E5E6948F-E599-45B7-9B87-0EF7DEE23702}" type="presOf" srcId="{1631B1AD-FE71-469B-9A41-9AF336678124}" destId="{5A7AB5FA-8644-48FB-A926-FC2A9A65162A}" srcOrd="0" destOrd="0" presId="urn:microsoft.com/office/officeart/2005/8/layout/vList2"/>
    <dgm:cxn modelId="{AA46B7AB-C862-44F5-84A3-CF0485396CB0}" srcId="{74E132C2-90E2-4348-B445-6FFF55208722}" destId="{AC72C9A1-ACE1-4AB0-99B9-FA96C4B00112}" srcOrd="2" destOrd="0" parTransId="{F691FCB0-4F4D-42D6-BCCB-8BBF32AAF6A4}" sibTransId="{BA7E40E8-7FCB-4F54-A114-84A54A988BDA}"/>
    <dgm:cxn modelId="{764D219F-F5E1-4EBE-9C5B-A56CB27657AC}" srcId="{74E132C2-90E2-4348-B445-6FFF55208722}" destId="{6B117920-DDBE-4BD4-B4E5-23ABAEAF72FE}" srcOrd="1" destOrd="0" parTransId="{E2FBDB49-0366-4AD6-899F-4641C199D1AA}" sibTransId="{553FEE6F-7FF4-45FF-9850-C93DC066FC8E}"/>
    <dgm:cxn modelId="{EFA33000-D093-47EB-8C19-1A6E38CDF46A}" srcId="{74E132C2-90E2-4348-B445-6FFF55208722}" destId="{1631B1AD-FE71-469B-9A41-9AF336678124}" srcOrd="4" destOrd="0" parTransId="{C8972F30-CB96-4436-9797-3AE8A9E07D19}" sibTransId="{2327AB81-DCD4-4C09-9D93-2F7D88DD5091}"/>
    <dgm:cxn modelId="{F1C9CCB5-FF49-4D41-BE8C-D18B7DDDECA1}" type="presOf" srcId="{74E132C2-90E2-4348-B445-6FFF55208722}" destId="{62043FB4-117C-46B3-B572-902C544F577D}" srcOrd="0" destOrd="0" presId="urn:microsoft.com/office/officeart/2005/8/layout/vList2"/>
    <dgm:cxn modelId="{F22300EA-48D0-4A21-AFF0-E2311F12E9A5}" type="presOf" srcId="{AC72C9A1-ACE1-4AB0-99B9-FA96C4B00112}" destId="{4ECE4573-C607-4124-AB08-B6D1539CD332}" srcOrd="0" destOrd="0" presId="urn:microsoft.com/office/officeart/2005/8/layout/vList2"/>
    <dgm:cxn modelId="{EFF46181-79B2-4CFA-BDBF-9DDA682A0658}" srcId="{74E132C2-90E2-4348-B445-6FFF55208722}" destId="{01B911FC-CE15-4154-A22D-48D9A23CD36D}" srcOrd="0" destOrd="0" parTransId="{C4CB2EFF-52DB-4E71-A776-181FFC8002A9}" sibTransId="{648DD9A5-69B6-44E0-A89C-C9C119E4FFB9}"/>
    <dgm:cxn modelId="{379A095E-2584-457D-87B7-AA51A5EB210D}" type="presOf" srcId="{01B911FC-CE15-4154-A22D-48D9A23CD36D}" destId="{E9D4A989-CFF3-4B8A-B11A-0CC6F0660FAC}" srcOrd="0" destOrd="0" presId="urn:microsoft.com/office/officeart/2005/8/layout/vList2"/>
    <dgm:cxn modelId="{237334DB-AC22-4812-AB98-5BACB31CF53F}" type="presOf" srcId="{6B117920-DDBE-4BD4-B4E5-23ABAEAF72FE}" destId="{A1D194EF-34BA-40A1-AD13-5CAA627FFA55}" srcOrd="0" destOrd="0" presId="urn:microsoft.com/office/officeart/2005/8/layout/vList2"/>
    <dgm:cxn modelId="{408D9092-EEC6-4451-9AA4-78AED776B69D}" srcId="{74E132C2-90E2-4348-B445-6FFF55208722}" destId="{5BA457A3-4CEA-4054-BB58-7425D5F0A06A}" srcOrd="3" destOrd="0" parTransId="{64F5A5DB-7296-4ABB-9F6A-EBC512E5B00C}" sibTransId="{E5F95521-9416-4C7A-9011-C466DC5D82B0}"/>
    <dgm:cxn modelId="{F9F9B27D-1676-4EDE-BBC0-524E391C9710}" type="presParOf" srcId="{62043FB4-117C-46B3-B572-902C544F577D}" destId="{E9D4A989-CFF3-4B8A-B11A-0CC6F0660FAC}" srcOrd="0" destOrd="0" presId="urn:microsoft.com/office/officeart/2005/8/layout/vList2"/>
    <dgm:cxn modelId="{045CE34C-BCE8-4E16-9840-5AB745A81C8C}" type="presParOf" srcId="{62043FB4-117C-46B3-B572-902C544F577D}" destId="{2C8C1EB3-DF21-4696-A8E7-7E6EF9F4692F}" srcOrd="1" destOrd="0" presId="urn:microsoft.com/office/officeart/2005/8/layout/vList2"/>
    <dgm:cxn modelId="{6E25DCB0-5FAB-4592-B606-87CC9B50CCAD}" type="presParOf" srcId="{62043FB4-117C-46B3-B572-902C544F577D}" destId="{A1D194EF-34BA-40A1-AD13-5CAA627FFA55}" srcOrd="2" destOrd="0" presId="urn:microsoft.com/office/officeart/2005/8/layout/vList2"/>
    <dgm:cxn modelId="{E6E85E39-A6B7-416D-A636-37F079225003}" type="presParOf" srcId="{62043FB4-117C-46B3-B572-902C544F577D}" destId="{B4BBDAB7-A64B-49D0-93D4-CCFFAC886E68}" srcOrd="3" destOrd="0" presId="urn:microsoft.com/office/officeart/2005/8/layout/vList2"/>
    <dgm:cxn modelId="{A9E0AB81-2AD9-42D0-A84E-042961DC865F}" type="presParOf" srcId="{62043FB4-117C-46B3-B572-902C544F577D}" destId="{4ECE4573-C607-4124-AB08-B6D1539CD332}" srcOrd="4" destOrd="0" presId="urn:microsoft.com/office/officeart/2005/8/layout/vList2"/>
    <dgm:cxn modelId="{6AF0BAA5-A101-440F-BFFE-69B01B47E36F}" type="presParOf" srcId="{62043FB4-117C-46B3-B572-902C544F577D}" destId="{A1A55791-BA21-4707-9324-EC7796F43CA6}" srcOrd="5" destOrd="0" presId="urn:microsoft.com/office/officeart/2005/8/layout/vList2"/>
    <dgm:cxn modelId="{CF935733-043B-4DA4-953D-61FC96102FC7}" type="presParOf" srcId="{62043FB4-117C-46B3-B572-902C544F577D}" destId="{B915F16D-B9AF-4D3C-A4A5-32B7083086DC}" srcOrd="6" destOrd="0" presId="urn:microsoft.com/office/officeart/2005/8/layout/vList2"/>
    <dgm:cxn modelId="{FDDB40AA-E454-4692-8FE9-C2494EA2D584}" type="presParOf" srcId="{62043FB4-117C-46B3-B572-902C544F577D}" destId="{B8FC89E6-F5D0-4F60-A1D2-272EBC921A41}" srcOrd="7" destOrd="0" presId="urn:microsoft.com/office/officeart/2005/8/layout/vList2"/>
    <dgm:cxn modelId="{9FC58ED7-0148-46E1-8198-28B1DD8A3AB4}" type="presParOf" srcId="{62043FB4-117C-46B3-B572-902C544F577D}" destId="{5A7AB5FA-8644-48FB-A926-FC2A9A65162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9E0FFF-D3CE-4DF4-8FFA-70C8CE05059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361DFF-DFDE-4340-9C9C-8C750E8C56E1}">
      <dgm:prSet custT="1"/>
      <dgm:spPr/>
      <dgm:t>
        <a:bodyPr/>
        <a:lstStyle/>
        <a:p>
          <a:pPr rtl="0"/>
          <a:r>
            <a:rPr lang="ru-RU" sz="2800" b="1" dirty="0" smtClean="0"/>
            <a:t>початкова школа (</a:t>
          </a:r>
          <a:r>
            <a:rPr lang="ru-RU" sz="2800" b="1" dirty="0" err="1" smtClean="0"/>
            <a:t>грудень</a:t>
          </a:r>
          <a:r>
            <a:rPr lang="ru-RU" sz="2800" b="1" dirty="0" smtClean="0"/>
            <a:t>)</a:t>
          </a:r>
          <a:endParaRPr lang="ru-RU" sz="2800" b="1" dirty="0"/>
        </a:p>
      </dgm:t>
    </dgm:pt>
    <dgm:pt modelId="{B046B9A5-6889-4A7F-A044-1A5A056E9A4B}" type="parTrans" cxnId="{E04B6BEA-A23B-4406-B8C1-3EEDCF5480C0}">
      <dgm:prSet/>
      <dgm:spPr/>
      <dgm:t>
        <a:bodyPr/>
        <a:lstStyle/>
        <a:p>
          <a:endParaRPr lang="ru-RU"/>
        </a:p>
      </dgm:t>
    </dgm:pt>
    <dgm:pt modelId="{9C9D3F2D-2CF3-415A-994F-78831E479BEC}" type="sibTrans" cxnId="{E04B6BEA-A23B-4406-B8C1-3EEDCF5480C0}">
      <dgm:prSet/>
      <dgm:spPr/>
      <dgm:t>
        <a:bodyPr/>
        <a:lstStyle/>
        <a:p>
          <a:endParaRPr lang="ru-RU"/>
        </a:p>
      </dgm:t>
    </dgm:pt>
    <dgm:pt modelId="{789E31CA-6468-4597-A274-0C810399FB83}">
      <dgm:prSet custT="1"/>
      <dgm:spPr/>
      <dgm:t>
        <a:bodyPr/>
        <a:lstStyle/>
        <a:p>
          <a:pPr rtl="0"/>
          <a:r>
            <a:rPr lang="ru-RU" sz="2800" b="1" dirty="0" err="1" smtClean="0"/>
            <a:t>правознавство</a:t>
          </a:r>
          <a:r>
            <a:rPr lang="ru-RU" sz="2800" b="1" dirty="0" smtClean="0"/>
            <a:t> (</a:t>
          </a:r>
          <a:r>
            <a:rPr lang="ru-RU" sz="2800" b="1" dirty="0" err="1" smtClean="0"/>
            <a:t>січень</a:t>
          </a:r>
          <a:r>
            <a:rPr lang="ru-RU" sz="2800" b="1" dirty="0" smtClean="0"/>
            <a:t>)</a:t>
          </a:r>
          <a:endParaRPr lang="ru-RU" sz="2800" b="1" dirty="0"/>
        </a:p>
      </dgm:t>
    </dgm:pt>
    <dgm:pt modelId="{C3F21CC3-5994-4E58-8A8E-8F53D1BE58DA}" type="parTrans" cxnId="{1B6BAA2A-A93A-4ECA-BE91-B1C27016F833}">
      <dgm:prSet/>
      <dgm:spPr/>
      <dgm:t>
        <a:bodyPr/>
        <a:lstStyle/>
        <a:p>
          <a:endParaRPr lang="ru-RU"/>
        </a:p>
      </dgm:t>
    </dgm:pt>
    <dgm:pt modelId="{13249A06-7893-4AB5-BC3B-67BDFD63F5B8}" type="sibTrans" cxnId="{1B6BAA2A-A93A-4ECA-BE91-B1C27016F833}">
      <dgm:prSet/>
      <dgm:spPr/>
      <dgm:t>
        <a:bodyPr/>
        <a:lstStyle/>
        <a:p>
          <a:endParaRPr lang="ru-RU"/>
        </a:p>
      </dgm:t>
    </dgm:pt>
    <dgm:pt modelId="{CE76267A-CCAC-4CE3-A651-035DAA4A8A5E}">
      <dgm:prSet custT="1"/>
      <dgm:spPr/>
      <dgm:t>
        <a:bodyPr/>
        <a:lstStyle/>
        <a:p>
          <a:pPr rtl="0"/>
          <a:r>
            <a:rPr lang="ru-RU" sz="2800" b="1" dirty="0" err="1" smtClean="0"/>
            <a:t>інформатика</a:t>
          </a:r>
          <a:r>
            <a:rPr lang="ru-RU" sz="2800" b="1" dirty="0" smtClean="0"/>
            <a:t> (</a:t>
          </a:r>
          <a:r>
            <a:rPr lang="ru-RU" sz="2800" b="1" dirty="0" err="1" smtClean="0"/>
            <a:t>лютий</a:t>
          </a:r>
          <a:r>
            <a:rPr lang="ru-RU" sz="2800" b="1" dirty="0" smtClean="0"/>
            <a:t>)</a:t>
          </a:r>
          <a:endParaRPr lang="ru-RU" sz="2800" b="1" dirty="0"/>
        </a:p>
      </dgm:t>
    </dgm:pt>
    <dgm:pt modelId="{78B24A7E-6507-4D77-BF40-9763D31FF470}" type="parTrans" cxnId="{09F09D53-91BA-4F07-8DD5-081343C59361}">
      <dgm:prSet/>
      <dgm:spPr/>
      <dgm:t>
        <a:bodyPr/>
        <a:lstStyle/>
        <a:p>
          <a:endParaRPr lang="ru-RU"/>
        </a:p>
      </dgm:t>
    </dgm:pt>
    <dgm:pt modelId="{49D3CE29-AF58-4C89-A3CD-EE355996CAEC}" type="sibTrans" cxnId="{09F09D53-91BA-4F07-8DD5-081343C59361}">
      <dgm:prSet/>
      <dgm:spPr/>
      <dgm:t>
        <a:bodyPr/>
        <a:lstStyle/>
        <a:p>
          <a:endParaRPr lang="ru-RU"/>
        </a:p>
      </dgm:t>
    </dgm:pt>
    <dgm:pt modelId="{F516A6DD-6F45-4EB1-896B-AEDDC57DF3D6}">
      <dgm:prSet custT="1"/>
      <dgm:spPr/>
      <dgm:t>
        <a:bodyPr/>
        <a:lstStyle/>
        <a:p>
          <a:pPr rtl="0"/>
          <a:r>
            <a:rPr lang="ru-RU" sz="2800" b="1" dirty="0" err="1" smtClean="0"/>
            <a:t>англійська</a:t>
          </a:r>
          <a:r>
            <a:rPr lang="ru-RU" sz="2800" b="1" dirty="0" smtClean="0"/>
            <a:t> </a:t>
          </a:r>
          <a:r>
            <a:rPr lang="ru-RU" sz="2800" b="1" dirty="0" err="1" smtClean="0"/>
            <a:t>мова</a:t>
          </a:r>
          <a:r>
            <a:rPr lang="ru-RU" sz="2800" b="1" dirty="0" smtClean="0"/>
            <a:t> (</a:t>
          </a:r>
          <a:r>
            <a:rPr lang="ru-RU" sz="2800" b="1" dirty="0" err="1" smtClean="0"/>
            <a:t>березень</a:t>
          </a:r>
          <a:r>
            <a:rPr lang="ru-RU" sz="2800" b="1" dirty="0" smtClean="0"/>
            <a:t>)</a:t>
          </a:r>
          <a:endParaRPr lang="ru-RU" sz="2800" b="1" dirty="0"/>
        </a:p>
      </dgm:t>
    </dgm:pt>
    <dgm:pt modelId="{B25D8CC9-0F99-4238-8376-3F97C080D387}" type="parTrans" cxnId="{13B338B5-9B4B-4515-8102-587877760588}">
      <dgm:prSet/>
      <dgm:spPr/>
      <dgm:t>
        <a:bodyPr/>
        <a:lstStyle/>
        <a:p>
          <a:endParaRPr lang="ru-RU"/>
        </a:p>
      </dgm:t>
    </dgm:pt>
    <dgm:pt modelId="{C56181E0-0721-4D7E-B8DB-6B3EDC59EAFD}" type="sibTrans" cxnId="{13B338B5-9B4B-4515-8102-587877760588}">
      <dgm:prSet/>
      <dgm:spPr/>
      <dgm:t>
        <a:bodyPr/>
        <a:lstStyle/>
        <a:p>
          <a:endParaRPr lang="ru-RU"/>
        </a:p>
      </dgm:t>
    </dgm:pt>
    <dgm:pt modelId="{F76AD3C3-83F6-4EC4-8403-F5566E09F117}">
      <dgm:prSet custT="1"/>
      <dgm:spPr/>
      <dgm:t>
        <a:bodyPr/>
        <a:lstStyle/>
        <a:p>
          <a:pPr rtl="0"/>
          <a:r>
            <a:rPr lang="ru-RU" sz="2800" b="1" dirty="0" err="1" smtClean="0"/>
            <a:t>французька</a:t>
          </a:r>
          <a:r>
            <a:rPr lang="ru-RU" sz="2800" b="1" dirty="0" smtClean="0"/>
            <a:t> </a:t>
          </a:r>
          <a:r>
            <a:rPr lang="ru-RU" sz="2800" b="1" dirty="0" err="1" smtClean="0"/>
            <a:t>мова</a:t>
          </a:r>
          <a:r>
            <a:rPr lang="ru-RU" sz="2800" b="1" dirty="0" smtClean="0"/>
            <a:t> (</a:t>
          </a:r>
          <a:r>
            <a:rPr lang="ru-RU" sz="2800" b="1" dirty="0" err="1" smtClean="0"/>
            <a:t>квітень</a:t>
          </a:r>
          <a:r>
            <a:rPr lang="ru-RU" sz="2800" b="1" dirty="0" smtClean="0"/>
            <a:t>)</a:t>
          </a:r>
          <a:endParaRPr lang="ru-RU" sz="2800" b="1" dirty="0"/>
        </a:p>
      </dgm:t>
    </dgm:pt>
    <dgm:pt modelId="{B3B897A2-D2AC-4485-829E-87900AD8FE49}" type="parTrans" cxnId="{865B0CF0-4396-45BB-B83C-93CBDCFB6B22}">
      <dgm:prSet/>
      <dgm:spPr/>
      <dgm:t>
        <a:bodyPr/>
        <a:lstStyle/>
        <a:p>
          <a:endParaRPr lang="ru-RU"/>
        </a:p>
      </dgm:t>
    </dgm:pt>
    <dgm:pt modelId="{603B3C1D-C798-43FE-AF71-7BA3E59AE751}" type="sibTrans" cxnId="{865B0CF0-4396-45BB-B83C-93CBDCFB6B22}">
      <dgm:prSet/>
      <dgm:spPr/>
      <dgm:t>
        <a:bodyPr/>
        <a:lstStyle/>
        <a:p>
          <a:endParaRPr lang="ru-RU"/>
        </a:p>
      </dgm:t>
    </dgm:pt>
    <dgm:pt modelId="{A91F48E6-0094-4FAE-AD0C-CCC04DB512D0}" type="pres">
      <dgm:prSet presAssocID="{F39E0FFF-D3CE-4DF4-8FFA-70C8CE0505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22E845-2CBE-46A3-A206-3F31972D4813}" type="pres">
      <dgm:prSet presAssocID="{70361DFF-DFDE-4340-9C9C-8C750E8C56E1}" presName="linNode" presStyleCnt="0"/>
      <dgm:spPr/>
    </dgm:pt>
    <dgm:pt modelId="{E88C6F47-7506-4A0C-86BD-4E75600EE0B8}" type="pres">
      <dgm:prSet presAssocID="{70361DFF-DFDE-4340-9C9C-8C750E8C56E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CD6EE-637C-4A74-9F6A-B979D80C5820}" type="pres">
      <dgm:prSet presAssocID="{9C9D3F2D-2CF3-415A-994F-78831E479BEC}" presName="sp" presStyleCnt="0"/>
      <dgm:spPr/>
    </dgm:pt>
    <dgm:pt modelId="{2E185CA8-D605-4394-A094-825AFC51F4B4}" type="pres">
      <dgm:prSet presAssocID="{789E31CA-6468-4597-A274-0C810399FB83}" presName="linNode" presStyleCnt="0"/>
      <dgm:spPr/>
    </dgm:pt>
    <dgm:pt modelId="{CC1778EA-B424-4A5B-B5E0-26B49D7FAD10}" type="pres">
      <dgm:prSet presAssocID="{789E31CA-6468-4597-A274-0C810399FB83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F4461-ED7A-4792-83C1-3A5DA0139F5C}" type="pres">
      <dgm:prSet presAssocID="{13249A06-7893-4AB5-BC3B-67BDFD63F5B8}" presName="sp" presStyleCnt="0"/>
      <dgm:spPr/>
    </dgm:pt>
    <dgm:pt modelId="{4972B5E7-4925-4FF4-A80D-E3B31C8CBA51}" type="pres">
      <dgm:prSet presAssocID="{CE76267A-CCAC-4CE3-A651-035DAA4A8A5E}" presName="linNode" presStyleCnt="0"/>
      <dgm:spPr/>
    </dgm:pt>
    <dgm:pt modelId="{3F613009-D172-4F25-8057-9FA5EB6B86F2}" type="pres">
      <dgm:prSet presAssocID="{CE76267A-CCAC-4CE3-A651-035DAA4A8A5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02F03-A2A2-4C08-AFCE-3E11A663DAD7}" type="pres">
      <dgm:prSet presAssocID="{49D3CE29-AF58-4C89-A3CD-EE355996CAEC}" presName="sp" presStyleCnt="0"/>
      <dgm:spPr/>
    </dgm:pt>
    <dgm:pt modelId="{14BDFC92-E6A6-42A2-874D-9433C7301A29}" type="pres">
      <dgm:prSet presAssocID="{F516A6DD-6F45-4EB1-896B-AEDDC57DF3D6}" presName="linNode" presStyleCnt="0"/>
      <dgm:spPr/>
    </dgm:pt>
    <dgm:pt modelId="{07D4D47B-E4E4-4F02-B8CD-573805E31EBC}" type="pres">
      <dgm:prSet presAssocID="{F516A6DD-6F45-4EB1-896B-AEDDC57DF3D6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29F5F-D4FC-4EAA-A777-77FD4DB218DA}" type="pres">
      <dgm:prSet presAssocID="{C56181E0-0721-4D7E-B8DB-6B3EDC59EAFD}" presName="sp" presStyleCnt="0"/>
      <dgm:spPr/>
    </dgm:pt>
    <dgm:pt modelId="{EB62F873-0097-4AD6-BDFD-4F6DE7530259}" type="pres">
      <dgm:prSet presAssocID="{F76AD3C3-83F6-4EC4-8403-F5566E09F117}" presName="linNode" presStyleCnt="0"/>
      <dgm:spPr/>
    </dgm:pt>
    <dgm:pt modelId="{A5D29F10-FD4A-482D-A00F-3530F74357EA}" type="pres">
      <dgm:prSet presAssocID="{F76AD3C3-83F6-4EC4-8403-F5566E09F117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24F282-D281-41AC-B17B-57C1EA1E2E2D}" type="presOf" srcId="{70361DFF-DFDE-4340-9C9C-8C750E8C56E1}" destId="{E88C6F47-7506-4A0C-86BD-4E75600EE0B8}" srcOrd="0" destOrd="0" presId="urn:microsoft.com/office/officeart/2005/8/layout/vList5"/>
    <dgm:cxn modelId="{03E4A775-0AAD-4AB6-A377-EF93C3499F19}" type="presOf" srcId="{F516A6DD-6F45-4EB1-896B-AEDDC57DF3D6}" destId="{07D4D47B-E4E4-4F02-B8CD-573805E31EBC}" srcOrd="0" destOrd="0" presId="urn:microsoft.com/office/officeart/2005/8/layout/vList5"/>
    <dgm:cxn modelId="{1B6BAA2A-A93A-4ECA-BE91-B1C27016F833}" srcId="{F39E0FFF-D3CE-4DF4-8FFA-70C8CE050599}" destId="{789E31CA-6468-4597-A274-0C810399FB83}" srcOrd="1" destOrd="0" parTransId="{C3F21CC3-5994-4E58-8A8E-8F53D1BE58DA}" sibTransId="{13249A06-7893-4AB5-BC3B-67BDFD63F5B8}"/>
    <dgm:cxn modelId="{13B338B5-9B4B-4515-8102-587877760588}" srcId="{F39E0FFF-D3CE-4DF4-8FFA-70C8CE050599}" destId="{F516A6DD-6F45-4EB1-896B-AEDDC57DF3D6}" srcOrd="3" destOrd="0" parTransId="{B25D8CC9-0F99-4238-8376-3F97C080D387}" sibTransId="{C56181E0-0721-4D7E-B8DB-6B3EDC59EAFD}"/>
    <dgm:cxn modelId="{865B0CF0-4396-45BB-B83C-93CBDCFB6B22}" srcId="{F39E0FFF-D3CE-4DF4-8FFA-70C8CE050599}" destId="{F76AD3C3-83F6-4EC4-8403-F5566E09F117}" srcOrd="4" destOrd="0" parTransId="{B3B897A2-D2AC-4485-829E-87900AD8FE49}" sibTransId="{603B3C1D-C798-43FE-AF71-7BA3E59AE751}"/>
    <dgm:cxn modelId="{D4E5E3D6-326D-4CE1-A91D-3EF9E45E80E9}" type="presOf" srcId="{789E31CA-6468-4597-A274-0C810399FB83}" destId="{CC1778EA-B424-4A5B-B5E0-26B49D7FAD10}" srcOrd="0" destOrd="0" presId="urn:microsoft.com/office/officeart/2005/8/layout/vList5"/>
    <dgm:cxn modelId="{6B1042D7-FC03-4AF7-9585-BAA8ED4D5E30}" type="presOf" srcId="{F39E0FFF-D3CE-4DF4-8FFA-70C8CE050599}" destId="{A91F48E6-0094-4FAE-AD0C-CCC04DB512D0}" srcOrd="0" destOrd="0" presId="urn:microsoft.com/office/officeart/2005/8/layout/vList5"/>
    <dgm:cxn modelId="{E04B6BEA-A23B-4406-B8C1-3EEDCF5480C0}" srcId="{F39E0FFF-D3CE-4DF4-8FFA-70C8CE050599}" destId="{70361DFF-DFDE-4340-9C9C-8C750E8C56E1}" srcOrd="0" destOrd="0" parTransId="{B046B9A5-6889-4A7F-A044-1A5A056E9A4B}" sibTransId="{9C9D3F2D-2CF3-415A-994F-78831E479BEC}"/>
    <dgm:cxn modelId="{D5393519-A359-4487-9E8E-7E721F5D4A79}" type="presOf" srcId="{F76AD3C3-83F6-4EC4-8403-F5566E09F117}" destId="{A5D29F10-FD4A-482D-A00F-3530F74357EA}" srcOrd="0" destOrd="0" presId="urn:microsoft.com/office/officeart/2005/8/layout/vList5"/>
    <dgm:cxn modelId="{09F09D53-91BA-4F07-8DD5-081343C59361}" srcId="{F39E0FFF-D3CE-4DF4-8FFA-70C8CE050599}" destId="{CE76267A-CCAC-4CE3-A651-035DAA4A8A5E}" srcOrd="2" destOrd="0" parTransId="{78B24A7E-6507-4D77-BF40-9763D31FF470}" sibTransId="{49D3CE29-AF58-4C89-A3CD-EE355996CAEC}"/>
    <dgm:cxn modelId="{12EF04D2-A0DF-4E61-A23A-19DBFE693BCB}" type="presOf" srcId="{CE76267A-CCAC-4CE3-A651-035DAA4A8A5E}" destId="{3F613009-D172-4F25-8057-9FA5EB6B86F2}" srcOrd="0" destOrd="0" presId="urn:microsoft.com/office/officeart/2005/8/layout/vList5"/>
    <dgm:cxn modelId="{C1264013-4C6E-4DAC-9DCA-01F7A945C495}" type="presParOf" srcId="{A91F48E6-0094-4FAE-AD0C-CCC04DB512D0}" destId="{6B22E845-2CBE-46A3-A206-3F31972D4813}" srcOrd="0" destOrd="0" presId="urn:microsoft.com/office/officeart/2005/8/layout/vList5"/>
    <dgm:cxn modelId="{8FD10F7D-00D3-403B-8F56-2604B77968B7}" type="presParOf" srcId="{6B22E845-2CBE-46A3-A206-3F31972D4813}" destId="{E88C6F47-7506-4A0C-86BD-4E75600EE0B8}" srcOrd="0" destOrd="0" presId="urn:microsoft.com/office/officeart/2005/8/layout/vList5"/>
    <dgm:cxn modelId="{93207456-5C9A-4166-A2A0-5DE66F4E0C69}" type="presParOf" srcId="{A91F48E6-0094-4FAE-AD0C-CCC04DB512D0}" destId="{EC0CD6EE-637C-4A74-9F6A-B979D80C5820}" srcOrd="1" destOrd="0" presId="urn:microsoft.com/office/officeart/2005/8/layout/vList5"/>
    <dgm:cxn modelId="{236C8543-24EF-4C37-B2B7-0667F46B2A2A}" type="presParOf" srcId="{A91F48E6-0094-4FAE-AD0C-CCC04DB512D0}" destId="{2E185CA8-D605-4394-A094-825AFC51F4B4}" srcOrd="2" destOrd="0" presId="urn:microsoft.com/office/officeart/2005/8/layout/vList5"/>
    <dgm:cxn modelId="{BC381936-4463-4837-BBD0-74983296FE5E}" type="presParOf" srcId="{2E185CA8-D605-4394-A094-825AFC51F4B4}" destId="{CC1778EA-B424-4A5B-B5E0-26B49D7FAD10}" srcOrd="0" destOrd="0" presId="urn:microsoft.com/office/officeart/2005/8/layout/vList5"/>
    <dgm:cxn modelId="{B7580ABC-B568-438C-BCCE-7A73DC68DFA8}" type="presParOf" srcId="{A91F48E6-0094-4FAE-AD0C-CCC04DB512D0}" destId="{B14F4461-ED7A-4792-83C1-3A5DA0139F5C}" srcOrd="3" destOrd="0" presId="urn:microsoft.com/office/officeart/2005/8/layout/vList5"/>
    <dgm:cxn modelId="{6ED3BF28-B487-4245-83B8-F2DCAFC50A78}" type="presParOf" srcId="{A91F48E6-0094-4FAE-AD0C-CCC04DB512D0}" destId="{4972B5E7-4925-4FF4-A80D-E3B31C8CBA51}" srcOrd="4" destOrd="0" presId="urn:microsoft.com/office/officeart/2005/8/layout/vList5"/>
    <dgm:cxn modelId="{C76AFC7F-C943-463C-AA81-89A48D7F8145}" type="presParOf" srcId="{4972B5E7-4925-4FF4-A80D-E3B31C8CBA51}" destId="{3F613009-D172-4F25-8057-9FA5EB6B86F2}" srcOrd="0" destOrd="0" presId="urn:microsoft.com/office/officeart/2005/8/layout/vList5"/>
    <dgm:cxn modelId="{D0D8925D-9553-4EA9-A346-F246FA39ECDA}" type="presParOf" srcId="{A91F48E6-0094-4FAE-AD0C-CCC04DB512D0}" destId="{07A02F03-A2A2-4C08-AFCE-3E11A663DAD7}" srcOrd="5" destOrd="0" presId="urn:microsoft.com/office/officeart/2005/8/layout/vList5"/>
    <dgm:cxn modelId="{2883EE05-DE0C-44E7-99B9-D4892E15142B}" type="presParOf" srcId="{A91F48E6-0094-4FAE-AD0C-CCC04DB512D0}" destId="{14BDFC92-E6A6-42A2-874D-9433C7301A29}" srcOrd="6" destOrd="0" presId="urn:microsoft.com/office/officeart/2005/8/layout/vList5"/>
    <dgm:cxn modelId="{A6F57FFD-DE4F-46C8-B709-8847C26B2EB6}" type="presParOf" srcId="{14BDFC92-E6A6-42A2-874D-9433C7301A29}" destId="{07D4D47B-E4E4-4F02-B8CD-573805E31EBC}" srcOrd="0" destOrd="0" presId="urn:microsoft.com/office/officeart/2005/8/layout/vList5"/>
    <dgm:cxn modelId="{CC611BFE-9EF3-4580-871E-C7E79D66DBEB}" type="presParOf" srcId="{A91F48E6-0094-4FAE-AD0C-CCC04DB512D0}" destId="{0B329F5F-D4FC-4EAA-A777-77FD4DB218DA}" srcOrd="7" destOrd="0" presId="urn:microsoft.com/office/officeart/2005/8/layout/vList5"/>
    <dgm:cxn modelId="{2A1E0701-15EC-4479-9D4C-CFFB49AE3E0E}" type="presParOf" srcId="{A91F48E6-0094-4FAE-AD0C-CCC04DB512D0}" destId="{EB62F873-0097-4AD6-BDFD-4F6DE7530259}" srcOrd="8" destOrd="0" presId="urn:microsoft.com/office/officeart/2005/8/layout/vList5"/>
    <dgm:cxn modelId="{F1DBDE18-CC77-4E42-9383-FB286F1B3EDD}" type="presParOf" srcId="{EB62F873-0097-4AD6-BDFD-4F6DE7530259}" destId="{A5D29F10-FD4A-482D-A00F-3530F74357E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0A323-3281-4750-AFF8-AC9A7C95130C}">
      <dsp:nvSpPr>
        <dsp:cNvPr id="0" name=""/>
        <dsp:cNvSpPr/>
      </dsp:nvSpPr>
      <dsp:spPr>
        <a:xfrm>
          <a:off x="1101989" y="0"/>
          <a:ext cx="5581146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5DCA0-3116-4D7F-ACE7-8B65D2DED70B}">
      <dsp:nvSpPr>
        <dsp:cNvPr id="0" name=""/>
        <dsp:cNvSpPr/>
      </dsp:nvSpPr>
      <dsp:spPr>
        <a:xfrm>
          <a:off x="3605199" y="453038"/>
          <a:ext cx="3516600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Де </a:t>
          </a:r>
          <a:r>
            <a:rPr lang="ru-RU" sz="2800" b="1" kern="1200" dirty="0" err="1" smtClean="0"/>
            <a:t>навчаємо</a:t>
          </a:r>
          <a:r>
            <a:rPr lang="ru-RU" sz="2800" b="1" kern="1200" dirty="0" smtClean="0"/>
            <a:t>?</a:t>
          </a:r>
          <a:endParaRPr lang="ru-RU" sz="2800" b="1" kern="1200" dirty="0"/>
        </a:p>
      </dsp:txBody>
      <dsp:txXfrm>
        <a:off x="3636614" y="484453"/>
        <a:ext cx="3453770" cy="580705"/>
      </dsp:txXfrm>
    </dsp:sp>
    <dsp:sp modelId="{1660C951-0623-4A37-91F2-90AB111BAD40}">
      <dsp:nvSpPr>
        <dsp:cNvPr id="0" name=""/>
        <dsp:cNvSpPr/>
      </dsp:nvSpPr>
      <dsp:spPr>
        <a:xfrm>
          <a:off x="3599389" y="1177015"/>
          <a:ext cx="3528221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Кого </a:t>
          </a:r>
          <a:r>
            <a:rPr lang="ru-RU" sz="2800" b="1" kern="1200" dirty="0" err="1" smtClean="0"/>
            <a:t>навчаємо</a:t>
          </a:r>
          <a:r>
            <a:rPr lang="ru-RU" sz="2800" b="1" kern="1200" dirty="0" smtClean="0"/>
            <a:t>?</a:t>
          </a:r>
          <a:endParaRPr lang="ru-RU" sz="2800" b="1" kern="1200" dirty="0"/>
        </a:p>
      </dsp:txBody>
      <dsp:txXfrm>
        <a:off x="3630804" y="1208430"/>
        <a:ext cx="3465391" cy="580705"/>
      </dsp:txXfrm>
    </dsp:sp>
    <dsp:sp modelId="{83F00649-FE5D-4D6D-969B-439834876930}">
      <dsp:nvSpPr>
        <dsp:cNvPr id="0" name=""/>
        <dsp:cNvSpPr/>
      </dsp:nvSpPr>
      <dsp:spPr>
        <a:xfrm>
          <a:off x="3605199" y="1900992"/>
          <a:ext cx="3516600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Хто</a:t>
          </a:r>
          <a:r>
            <a:rPr lang="ru-RU" sz="2800" b="1" kern="1200" dirty="0" smtClean="0"/>
            <a:t> </a:t>
          </a:r>
          <a:r>
            <a:rPr lang="ru-RU" sz="2800" b="1" kern="1200" dirty="0" err="1" smtClean="0"/>
            <a:t>навчає</a:t>
          </a:r>
          <a:r>
            <a:rPr lang="ru-RU" sz="2800" b="1" kern="1200" dirty="0" smtClean="0"/>
            <a:t>?</a:t>
          </a:r>
          <a:endParaRPr lang="ru-RU" sz="2800" b="1" kern="1200" dirty="0"/>
        </a:p>
      </dsp:txBody>
      <dsp:txXfrm>
        <a:off x="3636614" y="1932407"/>
        <a:ext cx="3453770" cy="580705"/>
      </dsp:txXfrm>
    </dsp:sp>
    <dsp:sp modelId="{1826020A-66B6-4C26-9268-D1479C3DA3F3}">
      <dsp:nvSpPr>
        <dsp:cNvPr id="0" name=""/>
        <dsp:cNvSpPr/>
      </dsp:nvSpPr>
      <dsp:spPr>
        <a:xfrm>
          <a:off x="3605199" y="2624970"/>
          <a:ext cx="3516600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Як </a:t>
          </a:r>
          <a:r>
            <a:rPr lang="ru-RU" sz="2800" b="1" kern="1200" dirty="0" err="1" smtClean="0"/>
            <a:t>навчаємо</a:t>
          </a:r>
          <a:r>
            <a:rPr lang="ru-RU" sz="2800" b="1" kern="1200" dirty="0" smtClean="0"/>
            <a:t> і </a:t>
          </a:r>
          <a:r>
            <a:rPr lang="ru-RU" sz="2800" b="1" kern="1200" dirty="0" err="1" smtClean="0"/>
            <a:t>виховуємо</a:t>
          </a:r>
          <a:r>
            <a:rPr lang="ru-RU" sz="2800" b="1" kern="1200" dirty="0" smtClean="0"/>
            <a:t>?</a:t>
          </a:r>
          <a:endParaRPr lang="ru-RU" sz="2800" b="1" kern="1200" dirty="0"/>
        </a:p>
      </dsp:txBody>
      <dsp:txXfrm>
        <a:off x="3636614" y="2656385"/>
        <a:ext cx="3453770" cy="580705"/>
      </dsp:txXfrm>
    </dsp:sp>
    <dsp:sp modelId="{069C280B-039F-439D-A5F1-C11CEC700916}">
      <dsp:nvSpPr>
        <dsp:cNvPr id="0" name=""/>
        <dsp:cNvSpPr/>
      </dsp:nvSpPr>
      <dsp:spPr>
        <a:xfrm>
          <a:off x="3605199" y="3348947"/>
          <a:ext cx="3516600" cy="64353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Як </a:t>
          </a:r>
          <a:r>
            <a:rPr lang="ru-RU" sz="2800" b="1" kern="1200" dirty="0" err="1" smtClean="0"/>
            <a:t>керуємо</a:t>
          </a:r>
          <a:r>
            <a:rPr lang="ru-RU" sz="2800" b="1" kern="1200" dirty="0" smtClean="0"/>
            <a:t>?</a:t>
          </a:r>
          <a:endParaRPr lang="ru-RU" sz="2800" b="1" kern="1200" dirty="0"/>
        </a:p>
      </dsp:txBody>
      <dsp:txXfrm>
        <a:off x="3636614" y="3380362"/>
        <a:ext cx="3453770" cy="5807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4A989-CFF3-4B8A-B11A-0CC6F0660FAC}">
      <dsp:nvSpPr>
        <dsp:cNvPr id="0" name=""/>
        <dsp:cNvSpPr/>
      </dsp:nvSpPr>
      <dsp:spPr>
        <a:xfrm>
          <a:off x="0" y="28416"/>
          <a:ext cx="8229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smtClean="0"/>
            <a:t>5 – для учнів школи І ступеня</a:t>
          </a:r>
          <a:endParaRPr lang="ru-RU" sz="3400" kern="1200"/>
        </a:p>
      </dsp:txBody>
      <dsp:txXfrm>
        <a:off x="39809" y="68225"/>
        <a:ext cx="8149982" cy="735872"/>
      </dsp:txXfrm>
    </dsp:sp>
    <dsp:sp modelId="{A1D194EF-34BA-40A1-AD13-5CAA627FFA55}">
      <dsp:nvSpPr>
        <dsp:cNvPr id="0" name=""/>
        <dsp:cNvSpPr/>
      </dsp:nvSpPr>
      <dsp:spPr>
        <a:xfrm>
          <a:off x="0" y="941826"/>
          <a:ext cx="8229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20-для </a:t>
          </a:r>
          <a:r>
            <a:rPr lang="ru-RU" sz="3400" kern="1200" dirty="0" err="1" smtClean="0"/>
            <a:t>учнів</a:t>
          </a:r>
          <a:r>
            <a:rPr lang="ru-RU" sz="3400" kern="1200" dirty="0" smtClean="0"/>
            <a:t> </a:t>
          </a:r>
          <a:r>
            <a:rPr lang="ru-RU" sz="3400" kern="1200" dirty="0" err="1" smtClean="0"/>
            <a:t>школи</a:t>
          </a:r>
          <a:r>
            <a:rPr lang="ru-RU" sz="3400" kern="1200" dirty="0" smtClean="0"/>
            <a:t> ІІ-ІІІ </a:t>
          </a:r>
          <a:r>
            <a:rPr lang="ru-RU" sz="3400" kern="1200" dirty="0" err="1" smtClean="0"/>
            <a:t>ступеня</a:t>
          </a:r>
          <a:endParaRPr lang="ru-RU" sz="3400" kern="1200" dirty="0"/>
        </a:p>
      </dsp:txBody>
      <dsp:txXfrm>
        <a:off x="39809" y="981635"/>
        <a:ext cx="8149982" cy="735872"/>
      </dsp:txXfrm>
    </dsp:sp>
    <dsp:sp modelId="{4ECE4573-C607-4124-AB08-B6D1539CD332}">
      <dsp:nvSpPr>
        <dsp:cNvPr id="0" name=""/>
        <dsp:cNvSpPr/>
      </dsp:nvSpPr>
      <dsp:spPr>
        <a:xfrm>
          <a:off x="0" y="1855236"/>
          <a:ext cx="8229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4-адмінстративних </a:t>
          </a:r>
          <a:r>
            <a:rPr lang="ru-RU" sz="3400" kern="1200" dirty="0" err="1" smtClean="0"/>
            <a:t>кабінетів</a:t>
          </a:r>
          <a:endParaRPr lang="ru-RU" sz="3400" kern="1200" dirty="0"/>
        </a:p>
      </dsp:txBody>
      <dsp:txXfrm>
        <a:off x="39809" y="1895045"/>
        <a:ext cx="8149982" cy="735872"/>
      </dsp:txXfrm>
    </dsp:sp>
    <dsp:sp modelId="{B915F16D-B9AF-4D3C-A4A5-32B7083086DC}">
      <dsp:nvSpPr>
        <dsp:cNvPr id="0" name=""/>
        <dsp:cNvSpPr/>
      </dsp:nvSpPr>
      <dsp:spPr>
        <a:xfrm>
          <a:off x="0" y="2768646"/>
          <a:ext cx="8229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smtClean="0"/>
            <a:t>1-майстерня</a:t>
          </a:r>
          <a:endParaRPr lang="ru-RU" sz="3400" kern="1200"/>
        </a:p>
      </dsp:txBody>
      <dsp:txXfrm>
        <a:off x="39809" y="2808455"/>
        <a:ext cx="8149982" cy="735872"/>
      </dsp:txXfrm>
    </dsp:sp>
    <dsp:sp modelId="{5A7AB5FA-8644-48FB-A926-FC2A9A65162A}">
      <dsp:nvSpPr>
        <dsp:cNvPr id="0" name=""/>
        <dsp:cNvSpPr/>
      </dsp:nvSpPr>
      <dsp:spPr>
        <a:xfrm>
          <a:off x="0" y="3682056"/>
          <a:ext cx="8229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smtClean="0"/>
            <a:t>Актова , спортивна зала, бібліотека.</a:t>
          </a:r>
          <a:endParaRPr lang="ru-RU" sz="3400" kern="1200"/>
        </a:p>
      </dsp:txBody>
      <dsp:txXfrm>
        <a:off x="39809" y="3721865"/>
        <a:ext cx="8149982" cy="735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8C6F47-7506-4A0C-86BD-4E75600EE0B8}">
      <dsp:nvSpPr>
        <dsp:cNvPr id="0" name=""/>
        <dsp:cNvSpPr/>
      </dsp:nvSpPr>
      <dsp:spPr>
        <a:xfrm>
          <a:off x="2633471" y="1988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початкова школа (</a:t>
          </a:r>
          <a:r>
            <a:rPr lang="ru-RU" sz="2800" b="1" kern="1200" dirty="0" err="1" smtClean="0"/>
            <a:t>грудень</a:t>
          </a:r>
          <a:r>
            <a:rPr lang="ru-RU" sz="2800" b="1" kern="1200" dirty="0" smtClean="0"/>
            <a:t>)</a:t>
          </a:r>
          <a:endParaRPr lang="ru-RU" sz="2800" b="1" kern="1200" dirty="0"/>
        </a:p>
      </dsp:txBody>
      <dsp:txXfrm>
        <a:off x="2675922" y="44439"/>
        <a:ext cx="2877754" cy="784710"/>
      </dsp:txXfrm>
    </dsp:sp>
    <dsp:sp modelId="{CC1778EA-B424-4A5B-B5E0-26B49D7FAD10}">
      <dsp:nvSpPr>
        <dsp:cNvPr id="0" name=""/>
        <dsp:cNvSpPr/>
      </dsp:nvSpPr>
      <dsp:spPr>
        <a:xfrm>
          <a:off x="2633471" y="915082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правознавство</a:t>
          </a:r>
          <a:r>
            <a:rPr lang="ru-RU" sz="2800" b="1" kern="1200" dirty="0" smtClean="0"/>
            <a:t> (</a:t>
          </a:r>
          <a:r>
            <a:rPr lang="ru-RU" sz="2800" b="1" kern="1200" dirty="0" err="1" smtClean="0"/>
            <a:t>січень</a:t>
          </a:r>
          <a:r>
            <a:rPr lang="ru-RU" sz="2800" b="1" kern="1200" dirty="0" smtClean="0"/>
            <a:t>)</a:t>
          </a:r>
          <a:endParaRPr lang="ru-RU" sz="2800" b="1" kern="1200" dirty="0"/>
        </a:p>
      </dsp:txBody>
      <dsp:txXfrm>
        <a:off x="2675922" y="957533"/>
        <a:ext cx="2877754" cy="784710"/>
      </dsp:txXfrm>
    </dsp:sp>
    <dsp:sp modelId="{3F613009-D172-4F25-8057-9FA5EB6B86F2}">
      <dsp:nvSpPr>
        <dsp:cNvPr id="0" name=""/>
        <dsp:cNvSpPr/>
      </dsp:nvSpPr>
      <dsp:spPr>
        <a:xfrm>
          <a:off x="2633471" y="1828175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інформатика</a:t>
          </a:r>
          <a:r>
            <a:rPr lang="ru-RU" sz="2800" b="1" kern="1200" dirty="0" smtClean="0"/>
            <a:t> (</a:t>
          </a:r>
          <a:r>
            <a:rPr lang="ru-RU" sz="2800" b="1" kern="1200" dirty="0" err="1" smtClean="0"/>
            <a:t>лютий</a:t>
          </a:r>
          <a:r>
            <a:rPr lang="ru-RU" sz="2800" b="1" kern="1200" dirty="0" smtClean="0"/>
            <a:t>)</a:t>
          </a:r>
          <a:endParaRPr lang="ru-RU" sz="2800" b="1" kern="1200" dirty="0"/>
        </a:p>
      </dsp:txBody>
      <dsp:txXfrm>
        <a:off x="2675922" y="1870626"/>
        <a:ext cx="2877754" cy="784710"/>
      </dsp:txXfrm>
    </dsp:sp>
    <dsp:sp modelId="{07D4D47B-E4E4-4F02-B8CD-573805E31EBC}">
      <dsp:nvSpPr>
        <dsp:cNvPr id="0" name=""/>
        <dsp:cNvSpPr/>
      </dsp:nvSpPr>
      <dsp:spPr>
        <a:xfrm>
          <a:off x="2633471" y="2741268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англійська</a:t>
          </a:r>
          <a:r>
            <a:rPr lang="ru-RU" sz="2800" b="1" kern="1200" dirty="0" smtClean="0"/>
            <a:t> </a:t>
          </a:r>
          <a:r>
            <a:rPr lang="ru-RU" sz="2800" b="1" kern="1200" dirty="0" err="1" smtClean="0"/>
            <a:t>мова</a:t>
          </a:r>
          <a:r>
            <a:rPr lang="ru-RU" sz="2800" b="1" kern="1200" dirty="0" smtClean="0"/>
            <a:t> (</a:t>
          </a:r>
          <a:r>
            <a:rPr lang="ru-RU" sz="2800" b="1" kern="1200" dirty="0" err="1" smtClean="0"/>
            <a:t>березень</a:t>
          </a:r>
          <a:r>
            <a:rPr lang="ru-RU" sz="2800" b="1" kern="1200" dirty="0" smtClean="0"/>
            <a:t>)</a:t>
          </a:r>
          <a:endParaRPr lang="ru-RU" sz="2800" b="1" kern="1200" dirty="0"/>
        </a:p>
      </dsp:txBody>
      <dsp:txXfrm>
        <a:off x="2675922" y="2783719"/>
        <a:ext cx="2877754" cy="784710"/>
      </dsp:txXfrm>
    </dsp:sp>
    <dsp:sp modelId="{A5D29F10-FD4A-482D-A00F-3530F74357EA}">
      <dsp:nvSpPr>
        <dsp:cNvPr id="0" name=""/>
        <dsp:cNvSpPr/>
      </dsp:nvSpPr>
      <dsp:spPr>
        <a:xfrm>
          <a:off x="2633471" y="3654361"/>
          <a:ext cx="2962656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французька</a:t>
          </a:r>
          <a:r>
            <a:rPr lang="ru-RU" sz="2800" b="1" kern="1200" dirty="0" smtClean="0"/>
            <a:t> </a:t>
          </a:r>
          <a:r>
            <a:rPr lang="ru-RU" sz="2800" b="1" kern="1200" dirty="0" err="1" smtClean="0"/>
            <a:t>мова</a:t>
          </a:r>
          <a:r>
            <a:rPr lang="ru-RU" sz="2800" b="1" kern="1200" dirty="0" smtClean="0"/>
            <a:t> (</a:t>
          </a:r>
          <a:r>
            <a:rPr lang="ru-RU" sz="2800" b="1" kern="1200" dirty="0" err="1" smtClean="0"/>
            <a:t>квітень</a:t>
          </a:r>
          <a:r>
            <a:rPr lang="ru-RU" sz="2800" b="1" kern="1200" dirty="0" smtClean="0"/>
            <a:t>)</a:t>
          </a:r>
          <a:endParaRPr lang="ru-RU" sz="2800" b="1" kern="1200" dirty="0"/>
        </a:p>
      </dsp:txBody>
      <dsp:txXfrm>
        <a:off x="2675922" y="3696812"/>
        <a:ext cx="2877754" cy="784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350050-C808-4443-893C-F7768DABD8C1}" type="datetimeFigureOut">
              <a:rPr lang="ru-RU"/>
              <a:pPr>
                <a:defRPr/>
              </a:pPr>
              <a:t>30.08.2013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5F7A4B-0E53-4059-8E2B-74C397B5A33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7428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433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9A9123E-6AAD-49B7-B4AA-28E06234308F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18AE4F4-28F2-42B0-BD3C-19F2CA051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3C990-4641-42F3-84B1-B7299B2BF21B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8F8BB-D532-49D8-A982-E5A5C9639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82BC0-EE7E-43DD-9E83-C2D6991384E8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77E10-F931-4478-BD36-A82CB5F75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64BAF-9919-4586-AF7B-8D5F7A03AAF8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04E86-9D09-43B5-8B29-EFFF4F2AC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EC9DD65-0610-4DB4-B932-F9FA75E99C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F9F3250-31E7-43AD-BBFE-8A40D4722A6E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67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92B0AC8-4D9A-4A63-90B0-D0D7135B7C48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BEAF76A-9DF5-4647-8349-92C46EEFB14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1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ABA7FFF-9A47-40D8-8BA6-3585E58BDD9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4090AEB-D5C4-4EE8-BD88-0C1F320310A9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12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CBB14BC-CF64-46DC-AC09-E68F8FAE227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12CB6C4-82D3-4F8C-84E9-27F6714663A8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04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A4B8E80-65A9-40AC-808C-32EF05F725AC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E4610CB-E3B3-4568-9086-7B1AEF008BF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01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45318CE-D556-4FA7-AB29-217245AD0E00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53F45B-1CB1-451B-A72C-4E8988146C34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31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6EB590B-69A4-414E-9E0D-4CF703DDCE0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FBE8AB8-C286-4501-A53D-5488FB7B1C48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00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9C26E-32A8-4AA7-B17F-2E0ACC80963F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4696A-03D5-492C-A0E5-017238C6F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DE39FF-1FC9-4AA0-8707-FAA1DF5743DE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87B60D-E87B-4B2F-80D5-39D29E4A452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67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9335073-806A-4E52-B97F-50522B8ED60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C8E7DF0-1480-4C7C-A13A-01AA45F8914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27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842DF28-218E-4857-8D5A-3C1BC049B50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8D2F975-DE47-4724-9CAE-F05BAE595F7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75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50CCC6-A21C-488A-945D-48A8542F1F70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30.08.2013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F8FAF57-A916-42C2-AD62-D27EF9AB42B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45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E58E9-BBBC-4F66-8598-7EE036433D22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32EB4-8006-449A-B748-A521ACFEF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0C200-17FA-4E88-B1F3-E7FD1A389D6A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98DA4-0BC2-4CE9-8DF2-BACF672F2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513D2-4C58-4D5B-A0BE-5C60B05ACC10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90CAB-3C90-4737-A4C0-7EFF99FEF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F64B0-1E1D-41A1-AACE-44269355E06E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33B18-F4B0-4FC2-9C74-1A0390893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EDAA8-054F-477F-B1A8-2C6ECE21268E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1A8BA-A558-43EB-9BD1-44C464CCE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12D55-FF39-4CCB-82E2-02E25B0DDFE5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7C1FB-C7D3-46FD-B31F-69FFFB899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6F1CB-C741-4D2E-B234-9AB9B5DC0CB8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E8CFA-3631-4D4F-A5FD-C87E1ED3A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fld id="{30136E1E-A5A5-4A08-8D5A-761A028BFA7B}" type="datetime1">
              <a:rPr lang="en-US"/>
              <a:pPr>
                <a:defRPr/>
              </a:pPr>
              <a:t>8/30/2013</a:t>
            </a:fld>
            <a:endParaRPr lang="ru-RU"/>
          </a:p>
        </p:txBody>
      </p:sp>
      <p:sp>
        <p:nvSpPr>
          <p:cNvPr id="1423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2744893-A237-4B2E-B029-4B64CF749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07" r:id="rId2"/>
    <p:sldLayoutId id="2147483906" r:id="rId3"/>
    <p:sldLayoutId id="2147483905" r:id="rId4"/>
    <p:sldLayoutId id="2147483904" r:id="rId5"/>
    <p:sldLayoutId id="2147483903" r:id="rId6"/>
    <p:sldLayoutId id="2147483902" r:id="rId7"/>
    <p:sldLayoutId id="2147483901" r:id="rId8"/>
    <p:sldLayoutId id="2147483900" r:id="rId9"/>
    <p:sldLayoutId id="2147483899" r:id="rId10"/>
    <p:sldLayoutId id="2147483898" r:id="rId11"/>
    <p:sldLayoutId id="2147483897" r:id="rId12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12000">
              <a:srgbClr val="E6D78A"/>
            </a:gs>
            <a:gs pos="12000">
              <a:schemeClr val="accent6">
                <a:lumMod val="50000"/>
              </a:schemeClr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C00000"/>
            </a:gs>
            <a:gs pos="100000">
              <a:schemeClr val="accent6">
                <a:lumMod val="50000"/>
              </a:schemeClr>
            </a:gs>
            <a:gs pos="100000">
              <a:schemeClr val="accent6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0" y="3429000"/>
            <a:ext cx="9144000" cy="3168650"/>
          </a:xfrm>
          <a:prstGeom prst="flowChartDocument">
            <a:avLst/>
          </a:prstGeom>
          <a:gradFill flip="none" rotWithShape="1">
            <a:gsLst>
              <a:gs pos="0">
                <a:srgbClr val="FFDA71">
                  <a:tint val="66000"/>
                  <a:satMod val="160000"/>
                </a:srgbClr>
              </a:gs>
              <a:gs pos="50000">
                <a:srgbClr val="FFDA71">
                  <a:tint val="44500"/>
                  <a:satMod val="160000"/>
                </a:srgbClr>
              </a:gs>
              <a:gs pos="100000">
                <a:srgbClr val="FFDA7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 rot="10800000">
            <a:off x="0" y="188913"/>
            <a:ext cx="9144000" cy="3240087"/>
          </a:xfrm>
          <a:prstGeom prst="flowChartDocument">
            <a:avLst/>
          </a:prstGeom>
          <a:gradFill flip="none" rotWithShape="1">
            <a:gsLst>
              <a:gs pos="0">
                <a:srgbClr val="FFDA71">
                  <a:tint val="66000"/>
                  <a:satMod val="160000"/>
                </a:srgbClr>
              </a:gs>
              <a:gs pos="50000">
                <a:srgbClr val="FFDA71">
                  <a:tint val="44500"/>
                  <a:satMod val="160000"/>
                </a:srgbClr>
              </a:gs>
              <a:gs pos="100000">
                <a:srgbClr val="FFDA7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Рисунок 11" descr="63794594_023338097.png"/>
          <p:cNvPicPr>
            <a:picLocks noChangeAspect="1"/>
          </p:cNvPicPr>
          <p:nvPr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3831" y="-34666"/>
            <a:ext cx="768034" cy="791208"/>
          </a:xfrm>
          <a:prstGeom prst="rect">
            <a:avLst/>
          </a:prstGeom>
        </p:spPr>
      </p:pic>
      <p:pic>
        <p:nvPicPr>
          <p:cNvPr id="13" name="Рисунок 12" descr="63794594_023338097.png"/>
          <p:cNvPicPr>
            <a:picLocks noChangeAspect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5840720">
            <a:off x="8326477" y="6039205"/>
            <a:ext cx="768034" cy="79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6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sktopmania.ru/pic/588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9" descr="MP9004394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8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143000" y="304800"/>
            <a:ext cx="64008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Харківська спеціалізована школа </a:t>
            </a:r>
          </a:p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I-III </a:t>
            </a: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ступенів №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108</a:t>
            </a:r>
            <a:endParaRPr lang="uk-UA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/>
            <a:endParaRPr lang="uk-UA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uk-UA" i="1" dirty="0" smtClean="0"/>
          </a:p>
          <a:p>
            <a:pPr algn="ctr"/>
            <a:r>
              <a:rPr lang="uk-UA" sz="2400" b="1" i="1" dirty="0" smtClean="0"/>
              <a:t>Педагогічна нарада за темою:</a:t>
            </a:r>
          </a:p>
          <a:p>
            <a:pPr algn="ctr"/>
            <a:endParaRPr lang="uk-UA" sz="2400" b="1" i="1" dirty="0" smtClean="0"/>
          </a:p>
          <a:p>
            <a:pPr algn="ctr"/>
            <a:r>
              <a:rPr lang="ru-RU" sz="3200" i="1" dirty="0"/>
              <a:t> 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Про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підсумки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діяльності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навчального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закладу у 2012/2013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навчальному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році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та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завдання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педагогічного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колективу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на 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2013/2014 </a:t>
            </a: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навчальний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рік</a:t>
            </a:r>
            <a:endParaRPr lang="ru-RU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/>
            <a:endParaRPr lang="uk-UA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30.08.2013</a:t>
            </a:r>
            <a:endParaRPr lang="ru-RU" sz="2400" dirty="0">
              <a:latin typeface="Monotype Corsiva" pitchFamily="66" charset="0"/>
            </a:endParaRPr>
          </a:p>
          <a:p>
            <a:pPr algn="ctr"/>
            <a:endParaRPr lang="uk-UA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/>
            <a:endParaRPr lang="uk-UA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810000" y="5410200"/>
            <a:ext cx="396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Директор школи </a:t>
            </a:r>
            <a:endParaRPr lang="uk-UA" sz="24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uk-UA" sz="24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Закіпна</a:t>
            </a:r>
            <a:r>
              <a:rPr lang="uk-UA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Л.М.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err="1" smtClean="0"/>
              <a:t>Результати</a:t>
            </a:r>
            <a:r>
              <a:rPr lang="ru-RU" sz="4000" b="1" dirty="0" smtClean="0"/>
              <a:t> ДПА у </a:t>
            </a:r>
            <a:r>
              <a:rPr lang="ru-RU" sz="4000" b="1" dirty="0"/>
              <a:t>2012/2013 </a:t>
            </a:r>
            <a:r>
              <a:rPr lang="ru-RU" sz="4000" b="1" dirty="0" err="1" smtClean="0"/>
              <a:t>н.р</a:t>
            </a:r>
            <a:r>
              <a:rPr lang="ru-RU" sz="4000" b="1" dirty="0" smtClean="0"/>
              <a:t>. </a:t>
            </a:r>
            <a:br>
              <a:rPr lang="ru-RU" sz="4000" b="1" dirty="0" smtClean="0"/>
            </a:br>
            <a:r>
              <a:rPr lang="ru-RU" sz="4000" b="1" dirty="0" smtClean="0"/>
              <a:t>в </a:t>
            </a:r>
            <a:r>
              <a:rPr lang="ru-RU" sz="4000" b="1" dirty="0" err="1"/>
              <a:t>порівнянні</a:t>
            </a:r>
            <a:r>
              <a:rPr lang="ru-RU" sz="4000" b="1" dirty="0"/>
              <a:t> з 2011/2012 </a:t>
            </a:r>
            <a:r>
              <a:rPr lang="ru-RU" sz="4000" b="1" dirty="0" err="1"/>
              <a:t>н.р</a:t>
            </a:r>
            <a:r>
              <a:rPr lang="ru-RU" sz="4000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2438400"/>
            <a:ext cx="8229600" cy="4221163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/>
              <a:t>4 </a:t>
            </a:r>
            <a:r>
              <a:rPr lang="ru-RU" b="1" u="sng" dirty="0" err="1" smtClean="0"/>
              <a:t>клас</a:t>
            </a:r>
            <a:r>
              <a:rPr lang="ru-RU" b="1" dirty="0" smtClean="0"/>
              <a:t>,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середній</a:t>
            </a:r>
            <a:r>
              <a:rPr lang="ru-RU" b="1" dirty="0" smtClean="0"/>
              <a:t> </a:t>
            </a:r>
            <a:r>
              <a:rPr lang="ru-RU" b="1" dirty="0"/>
              <a:t>бал – 9,16 (8,83</a:t>
            </a:r>
            <a:r>
              <a:rPr lang="ru-RU" b="1" dirty="0" smtClean="0"/>
              <a:t>)</a:t>
            </a:r>
          </a:p>
          <a:p>
            <a:pPr marL="0" indent="0">
              <a:buNone/>
            </a:pPr>
            <a:r>
              <a:rPr lang="ru-RU" b="1" u="sng" dirty="0" smtClean="0"/>
              <a:t>9 </a:t>
            </a:r>
            <a:r>
              <a:rPr lang="ru-RU" b="1" u="sng" dirty="0" err="1" smtClean="0"/>
              <a:t>клас</a:t>
            </a:r>
            <a:r>
              <a:rPr lang="ru-RU" b="1" dirty="0" smtClean="0"/>
              <a:t>, </a:t>
            </a:r>
          </a:p>
          <a:p>
            <a:pPr marL="0" indent="0">
              <a:buNone/>
            </a:pPr>
            <a:r>
              <a:rPr lang="ru-RU" b="1" dirty="0" err="1" smtClean="0"/>
              <a:t>середній</a:t>
            </a:r>
            <a:r>
              <a:rPr lang="ru-RU" b="1" dirty="0" smtClean="0"/>
              <a:t> </a:t>
            </a:r>
            <a:r>
              <a:rPr lang="ru-RU" b="1" dirty="0"/>
              <a:t>бал </a:t>
            </a:r>
            <a:r>
              <a:rPr lang="ru-RU" b="1" dirty="0" err="1"/>
              <a:t>свідоцтва</a:t>
            </a:r>
            <a:r>
              <a:rPr lang="ru-RU" b="1" dirty="0"/>
              <a:t> – 8,00 (8,28</a:t>
            </a:r>
            <a:r>
              <a:rPr lang="ru-RU" b="1" dirty="0" smtClean="0"/>
              <a:t>)</a:t>
            </a:r>
          </a:p>
          <a:p>
            <a:pPr marL="0" indent="0">
              <a:buNone/>
            </a:pPr>
            <a:r>
              <a:rPr lang="ru-RU" b="1" u="sng" dirty="0" smtClean="0"/>
              <a:t>11 </a:t>
            </a:r>
            <a:r>
              <a:rPr lang="ru-RU" b="1" u="sng" dirty="0" err="1" smtClean="0"/>
              <a:t>клас</a:t>
            </a:r>
            <a:r>
              <a:rPr lang="ru-RU" b="1" dirty="0" smtClean="0"/>
              <a:t>, </a:t>
            </a:r>
          </a:p>
          <a:p>
            <a:pPr marL="0" indent="0">
              <a:buNone/>
            </a:pPr>
            <a:r>
              <a:rPr lang="ru-RU" b="1" dirty="0" err="1" smtClean="0"/>
              <a:t>середній</a:t>
            </a:r>
            <a:r>
              <a:rPr lang="ru-RU" b="1" dirty="0" smtClean="0"/>
              <a:t> </a:t>
            </a:r>
            <a:r>
              <a:rPr lang="ru-RU" b="1" dirty="0"/>
              <a:t>бал </a:t>
            </a:r>
            <a:r>
              <a:rPr lang="ru-RU" b="1" dirty="0" err="1"/>
              <a:t>атестатів</a:t>
            </a:r>
            <a:r>
              <a:rPr lang="ru-RU" b="1" dirty="0"/>
              <a:t> - 9,01(9,27)</a:t>
            </a:r>
          </a:p>
          <a:p>
            <a:endParaRPr lang="ru-RU" dirty="0"/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1905000"/>
            <a:ext cx="28956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10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4 клас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135155"/>
              </p:ext>
            </p:extLst>
          </p:nvPr>
        </p:nvGraphicFramePr>
        <p:xfrm>
          <a:off x="1066800" y="990600"/>
          <a:ext cx="7238999" cy="4898378"/>
        </p:xfrm>
        <a:graphic>
          <a:graphicData uri="http://schemas.openxmlformats.org/drawingml/2006/table">
            <a:tbl>
              <a:tblPr/>
              <a:tblGrid>
                <a:gridCol w="620775"/>
                <a:gridCol w="2022035"/>
                <a:gridCol w="1012325"/>
                <a:gridCol w="814515"/>
                <a:gridCol w="651612"/>
                <a:gridCol w="570160"/>
                <a:gridCol w="436831"/>
                <a:gridCol w="621497"/>
                <a:gridCol w="489249"/>
              </a:tblGrid>
              <a:tr h="7395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Навчальний предмет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(усі предмети інваріантної складової робочих навчальних планів)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Загальна кількість учнів 9-х класів, які обрали предмет </a:t>
                      </a:r>
                      <a:r>
                        <a:rPr lang="uk-UA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для </a:t>
                      </a: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ДПА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 бал </a:t>
                      </a: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ДПА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Середній бал за предметом по школі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Рівень навчальних досягнень учнів (кількісні показники)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9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початковий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достатній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високий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українська мова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(25)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7,76 (7,58)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8,15 (8,54)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(4)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(12)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(7)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українське читання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(25)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9,15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(9,13)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9,00 (9,50)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(4)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(8)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(12)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(25)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8,46 (8,08)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8,34 (8,45)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(5)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 (11)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(8)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82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2700"/>
            <a:ext cx="8229600" cy="1143000"/>
          </a:xfrm>
        </p:spPr>
        <p:txBody>
          <a:bodyPr/>
          <a:lstStyle/>
          <a:p>
            <a:r>
              <a:rPr lang="uk-UA" b="1" dirty="0" smtClean="0"/>
              <a:t>9 клас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86200"/>
              </p:ext>
            </p:extLst>
          </p:nvPr>
        </p:nvGraphicFramePr>
        <p:xfrm>
          <a:off x="609601" y="838201"/>
          <a:ext cx="7924801" cy="5509703"/>
        </p:xfrm>
        <a:graphic>
          <a:graphicData uri="http://schemas.openxmlformats.org/drawingml/2006/table">
            <a:tbl>
              <a:tblPr/>
              <a:tblGrid>
                <a:gridCol w="679584"/>
                <a:gridCol w="2213597"/>
                <a:gridCol w="949146"/>
                <a:gridCol w="720941"/>
                <a:gridCol w="784806"/>
                <a:gridCol w="680376"/>
                <a:gridCol w="680376"/>
                <a:gridCol w="680376"/>
                <a:gridCol w="535599"/>
              </a:tblGrid>
              <a:tr h="10995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Навчальний предмет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(усі предмети інваріантної складової робочих навчальних планів)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Загальна кількість учнів 9-х класів, які обрали предмет для ДПА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 бал по ДПА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Середній бал за предметом по школі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Рівень навчальних досягнень учнів (кількісні показники)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5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початковий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достатній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високий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українська мова (диктант)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(23)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8,42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8,35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(0)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(7)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(10)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(6)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(23)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7,57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7,28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(8)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(10)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(5)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біологія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(23)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(4)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(10)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(9)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географія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(23)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(7)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(12)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(4)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Іноземна мова (французька)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(23)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(8)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(11)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(4)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56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700"/>
            <a:ext cx="8229600" cy="1143000"/>
          </a:xfrm>
        </p:spPr>
        <p:txBody>
          <a:bodyPr/>
          <a:lstStyle/>
          <a:p>
            <a:r>
              <a:rPr lang="uk-UA" b="1" dirty="0" smtClean="0"/>
              <a:t>11 клас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1622366"/>
              </p:ext>
            </p:extLst>
          </p:nvPr>
        </p:nvGraphicFramePr>
        <p:xfrm>
          <a:off x="990600" y="838201"/>
          <a:ext cx="7619998" cy="5495860"/>
        </p:xfrm>
        <a:graphic>
          <a:graphicData uri="http://schemas.openxmlformats.org/drawingml/2006/table">
            <a:tbl>
              <a:tblPr/>
              <a:tblGrid>
                <a:gridCol w="381000"/>
                <a:gridCol w="2209800"/>
                <a:gridCol w="1143000"/>
                <a:gridCol w="609600"/>
                <a:gridCol w="838200"/>
                <a:gridCol w="533400"/>
                <a:gridCol w="534390"/>
                <a:gridCol w="685304"/>
                <a:gridCol w="685304"/>
              </a:tblGrid>
              <a:tr h="4812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Навчальний предмет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(усі предмети інваріантної складової робочих навчальних планів)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Загальна кількість учнів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 (12)-х класів, які обрали предмет для складання ДПА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 бал по ДПА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 бал за предметом по школі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Рівень навчальних досягнень учнів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9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початковий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середній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достатній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високий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українська мова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8,91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8,49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(3)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(11)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(14)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97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Історія України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(11)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9,08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8,52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(3)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(6)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97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Іноземна мова (французька)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(28)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8,73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(4)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(10)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(14)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45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Українська література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(0)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(0)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(5)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(12)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Всесвітня історія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8,78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7,39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Географії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7,87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Біології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8,57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Фізики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8,57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Хімії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7,91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51" marR="405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71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"/>
            <a:ext cx="8229600" cy="1143000"/>
          </a:xfrm>
        </p:spPr>
        <p:txBody>
          <a:bodyPr/>
          <a:lstStyle/>
          <a:p>
            <a:r>
              <a:rPr lang="ru-RU" b="1" dirty="0" err="1"/>
              <a:t>Результати</a:t>
            </a:r>
            <a:r>
              <a:rPr lang="ru-RU" b="1" dirty="0"/>
              <a:t> ЗНО у 2012/2013 </a:t>
            </a:r>
            <a:r>
              <a:rPr lang="ru-RU" b="1" dirty="0" err="1" smtClean="0"/>
              <a:t>н.р</a:t>
            </a:r>
            <a:r>
              <a:rPr lang="ru-RU" b="1" dirty="0" smtClean="0"/>
              <a:t>.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8690380"/>
              </p:ext>
            </p:extLst>
          </p:nvPr>
        </p:nvGraphicFramePr>
        <p:xfrm>
          <a:off x="457199" y="914400"/>
          <a:ext cx="8153402" cy="5734819"/>
        </p:xfrm>
        <a:graphic>
          <a:graphicData uri="http://schemas.openxmlformats.org/drawingml/2006/table">
            <a:tbl>
              <a:tblPr firstRow="1" firstCol="1" bandRow="1"/>
              <a:tblGrid>
                <a:gridCol w="304801"/>
                <a:gridCol w="1493443"/>
                <a:gridCol w="712392"/>
                <a:gridCol w="598945"/>
                <a:gridCol w="624220"/>
                <a:gridCol w="474315"/>
                <a:gridCol w="598945"/>
                <a:gridCol w="523549"/>
                <a:gridCol w="523549"/>
                <a:gridCol w="622842"/>
                <a:gridCol w="575752"/>
                <a:gridCol w="699004"/>
                <a:gridCol w="401645"/>
              </a:tblGrid>
              <a:tr h="31214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з/п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Всього проходили тестування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Отримані бали (кількість учнів)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99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123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124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135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4-5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136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6-7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150.5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161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7-8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162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172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8-9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173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183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9-10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183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190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10-11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190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195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195.5</a:t>
                      </a: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199.5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11-12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6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Українська мова і література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Англійська мова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Французька мова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Історія України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Біологія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Фізика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Хімія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Географія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Світова література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69" marR="572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56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Cтан</a:t>
            </a:r>
            <a:r>
              <a:rPr lang="ru-RU" b="1" dirty="0"/>
              <a:t> </a:t>
            </a:r>
            <a:r>
              <a:rPr lang="ru-RU" b="1" dirty="0" err="1"/>
              <a:t>викладання</a:t>
            </a:r>
            <a:r>
              <a:rPr lang="ru-RU" b="1" dirty="0"/>
              <a:t> </a:t>
            </a:r>
            <a:r>
              <a:rPr lang="ru-RU" b="1" dirty="0" err="1" smtClean="0"/>
              <a:t>предметів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3652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809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Участь у конкурсах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uk-UA" b="1" u="sng" dirty="0" smtClean="0"/>
              <a:t>Олімпіада</a:t>
            </a:r>
            <a:endParaRPr lang="ru-RU" b="1" u="sng" dirty="0" smtClean="0"/>
          </a:p>
          <a:p>
            <a:pPr marL="0" indent="0">
              <a:buNone/>
            </a:pPr>
            <a:r>
              <a:rPr lang="ru-RU" b="1" dirty="0" err="1" smtClean="0"/>
              <a:t>Призери</a:t>
            </a:r>
            <a:r>
              <a:rPr lang="ru-RU" b="1" dirty="0" smtClean="0"/>
              <a:t>: </a:t>
            </a:r>
          </a:p>
          <a:p>
            <a:pPr marL="0" indent="0">
              <a:buNone/>
            </a:pPr>
            <a:r>
              <a:rPr lang="ru-RU" b="1" dirty="0" smtClean="0"/>
              <a:t>ІІ </a:t>
            </a:r>
            <a:r>
              <a:rPr lang="ru-RU" b="1" dirty="0" err="1" smtClean="0"/>
              <a:t>етап</a:t>
            </a:r>
            <a:r>
              <a:rPr lang="ru-RU" b="1" dirty="0" smtClean="0"/>
              <a:t> – </a:t>
            </a:r>
            <a:r>
              <a:rPr lang="ru-RU" b="1" dirty="0"/>
              <a:t>27 </a:t>
            </a:r>
            <a:r>
              <a:rPr lang="ru-RU" b="1" dirty="0" err="1" smtClean="0"/>
              <a:t>учнів</a:t>
            </a:r>
            <a:r>
              <a:rPr lang="ru-RU" b="1" dirty="0" smtClean="0"/>
              <a:t>,</a:t>
            </a:r>
          </a:p>
          <a:p>
            <a:pPr marL="0" indent="0">
              <a:buNone/>
            </a:pPr>
            <a:r>
              <a:rPr lang="ru-RU" b="1" dirty="0" smtClean="0"/>
              <a:t>ІІІ </a:t>
            </a:r>
            <a:r>
              <a:rPr lang="ru-RU" b="1" dirty="0" err="1" smtClean="0"/>
              <a:t>етап</a:t>
            </a:r>
            <a:r>
              <a:rPr lang="ru-RU" b="1" dirty="0" smtClean="0"/>
              <a:t> - 5 </a:t>
            </a:r>
            <a:r>
              <a:rPr lang="ru-RU" b="1" dirty="0" err="1" smtClean="0"/>
              <a:t>учнів</a:t>
            </a:r>
            <a:r>
              <a:rPr lang="ru-RU" b="1" dirty="0" smtClean="0"/>
              <a:t>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біології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Гризодуб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Ірина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(І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місце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),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англійської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мови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Минка Богдан (ІІ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місце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),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французької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мови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Сєров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Сергій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Перепелиця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Дмитро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Костенко Катерина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( ІІІ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місця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68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Конкурс-</a:t>
            </a:r>
            <a:r>
              <a:rPr lang="ru-RU" b="1" dirty="0" err="1" smtClean="0"/>
              <a:t>захист</a:t>
            </a:r>
            <a:r>
              <a:rPr lang="ru-RU" b="1" dirty="0" smtClean="0"/>
              <a:t> </a:t>
            </a:r>
            <a:r>
              <a:rPr lang="ru-RU" b="1" dirty="0"/>
              <a:t>МАН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Список </a:t>
            </a:r>
            <a:r>
              <a:rPr lang="ru-RU" b="1" dirty="0" err="1"/>
              <a:t>учнів-переможців</a:t>
            </a:r>
            <a:r>
              <a:rPr lang="ru-RU" b="1" dirty="0"/>
              <a:t> І </a:t>
            </a:r>
            <a:r>
              <a:rPr lang="ru-RU" b="1" dirty="0" err="1" smtClean="0"/>
              <a:t>етапу</a:t>
            </a:r>
            <a:r>
              <a:rPr lang="ru-RU" b="1" dirty="0" smtClean="0"/>
              <a:t>: 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1. </a:t>
            </a:r>
            <a:r>
              <a:rPr lang="ru-RU" dirty="0" err="1"/>
              <a:t>Секція</a:t>
            </a:r>
            <a:r>
              <a:rPr lang="ru-RU" dirty="0"/>
              <a:t> </a:t>
            </a:r>
            <a:r>
              <a:rPr lang="ru-RU" dirty="0" err="1"/>
              <a:t>мікроекономіки</a:t>
            </a:r>
            <a:r>
              <a:rPr lang="ru-RU" dirty="0"/>
              <a:t> та </a:t>
            </a:r>
            <a:r>
              <a:rPr lang="ru-RU" dirty="0" err="1"/>
              <a:t>макроекономіки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 smtClean="0"/>
              <a:t>І </a:t>
            </a:r>
            <a:r>
              <a:rPr lang="ru-RU" dirty="0" err="1" smtClean="0"/>
              <a:t>місце</a:t>
            </a:r>
            <a:r>
              <a:rPr lang="ru-RU" dirty="0" smtClean="0"/>
              <a:t> </a:t>
            </a:r>
            <a:r>
              <a:rPr lang="ru-RU" dirty="0"/>
              <a:t>– Шило Катерина </a:t>
            </a:r>
            <a:r>
              <a:rPr lang="ru-RU" dirty="0" err="1"/>
              <a:t>Вадимівна</a:t>
            </a:r>
            <a:r>
              <a:rPr lang="ru-RU" dirty="0"/>
              <a:t>, 11-А </a:t>
            </a:r>
            <a:r>
              <a:rPr lang="ru-RU" dirty="0" err="1"/>
              <a:t>клас</a:t>
            </a:r>
            <a:r>
              <a:rPr lang="ru-RU" dirty="0"/>
              <a:t> (</a:t>
            </a:r>
            <a:r>
              <a:rPr lang="ru-RU" dirty="0" err="1"/>
              <a:t>кер</a:t>
            </a:r>
            <a:r>
              <a:rPr lang="ru-RU" dirty="0"/>
              <a:t>. Степанова Н.Л.).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err="1"/>
              <a:t>Секція</a:t>
            </a:r>
            <a:r>
              <a:rPr lang="ru-RU" dirty="0"/>
              <a:t> </a:t>
            </a:r>
            <a:r>
              <a:rPr lang="ru-RU" dirty="0" err="1"/>
              <a:t>французької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І </a:t>
            </a:r>
            <a:r>
              <a:rPr lang="ru-RU" dirty="0" err="1"/>
              <a:t>місце</a:t>
            </a:r>
            <a:r>
              <a:rPr lang="ru-RU" dirty="0"/>
              <a:t> – </a:t>
            </a:r>
            <a:r>
              <a:rPr lang="ru-RU" dirty="0" err="1"/>
              <a:t>Сєров</a:t>
            </a:r>
            <a:r>
              <a:rPr lang="ru-RU" dirty="0"/>
              <a:t> </a:t>
            </a:r>
            <a:r>
              <a:rPr lang="ru-RU" dirty="0" err="1"/>
              <a:t>Сергій</a:t>
            </a:r>
            <a:r>
              <a:rPr lang="ru-RU" dirty="0"/>
              <a:t> </a:t>
            </a:r>
            <a:r>
              <a:rPr lang="ru-RU" dirty="0" err="1"/>
              <a:t>Вікторович</a:t>
            </a:r>
            <a:r>
              <a:rPr lang="ru-RU" dirty="0"/>
              <a:t>, 9-А </a:t>
            </a:r>
            <a:r>
              <a:rPr lang="ru-RU" dirty="0" err="1"/>
              <a:t>клас</a:t>
            </a:r>
            <a:r>
              <a:rPr lang="ru-RU" dirty="0"/>
              <a:t> (</a:t>
            </a:r>
            <a:r>
              <a:rPr lang="ru-RU" dirty="0" err="1"/>
              <a:t>кер</a:t>
            </a:r>
            <a:r>
              <a:rPr lang="ru-RU" dirty="0"/>
              <a:t>. Кагал В.О.),</a:t>
            </a:r>
          </a:p>
          <a:p>
            <a:pPr marL="0" indent="0">
              <a:buNone/>
            </a:pPr>
            <a:r>
              <a:rPr lang="ru-RU" dirty="0"/>
              <a:t>Русаков Михайло Русланович, 9-А </a:t>
            </a:r>
            <a:r>
              <a:rPr lang="ru-RU" dirty="0" err="1"/>
              <a:t>клас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 err="1"/>
              <a:t>кер</a:t>
            </a:r>
            <a:r>
              <a:rPr lang="ru-RU" dirty="0"/>
              <a:t>. </a:t>
            </a:r>
            <a:r>
              <a:rPr lang="ru-RU" dirty="0" err="1"/>
              <a:t>Малєєва</a:t>
            </a:r>
            <a:r>
              <a:rPr lang="ru-RU" dirty="0"/>
              <a:t> І.А.).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4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Турніри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У </a:t>
            </a:r>
            <a:r>
              <a:rPr lang="ru-RU" b="1" dirty="0" smtClean="0"/>
              <a:t>районному </a:t>
            </a:r>
            <a:r>
              <a:rPr lang="ru-RU" b="1" dirty="0" err="1" smtClean="0"/>
              <a:t>етапі</a:t>
            </a:r>
            <a:r>
              <a:rPr lang="ru-RU" b="1" dirty="0" smtClean="0"/>
              <a:t> </a:t>
            </a:r>
            <a:r>
              <a:rPr lang="ru-RU" b="1" dirty="0" err="1" smtClean="0"/>
              <a:t>мають</a:t>
            </a:r>
            <a:r>
              <a:rPr lang="ru-RU" b="1" dirty="0" smtClean="0"/>
              <a:t> </a:t>
            </a:r>
            <a:r>
              <a:rPr lang="ru-RU" b="1" dirty="0" err="1"/>
              <a:t>призові</a:t>
            </a:r>
            <a:r>
              <a:rPr lang="ru-RU" b="1" dirty="0"/>
              <a:t> </a:t>
            </a:r>
            <a:r>
              <a:rPr lang="ru-RU" b="1" dirty="0" err="1"/>
              <a:t>місця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b="1" dirty="0" smtClean="0"/>
              <a:t>-«</a:t>
            </a:r>
            <a:r>
              <a:rPr lang="ru-RU" b="1" dirty="0" err="1"/>
              <a:t>Юних</a:t>
            </a:r>
            <a:r>
              <a:rPr lang="ru-RU" b="1" dirty="0"/>
              <a:t> </a:t>
            </a:r>
            <a:r>
              <a:rPr lang="ru-RU" b="1" dirty="0" err="1"/>
              <a:t>хіміків</a:t>
            </a:r>
            <a:r>
              <a:rPr lang="ru-RU" b="1" dirty="0"/>
              <a:t>» - ІІ </a:t>
            </a:r>
            <a:r>
              <a:rPr lang="ru-RU" b="1" dirty="0" err="1"/>
              <a:t>місце</a:t>
            </a:r>
            <a:r>
              <a:rPr lang="ru-RU" b="1" dirty="0"/>
              <a:t>;</a:t>
            </a:r>
          </a:p>
          <a:p>
            <a:pPr marL="0" indent="0">
              <a:buNone/>
            </a:pPr>
            <a:r>
              <a:rPr lang="ru-RU" b="1" dirty="0" smtClean="0"/>
              <a:t>-«</a:t>
            </a:r>
            <a:r>
              <a:rPr lang="ru-RU" b="1" dirty="0" err="1"/>
              <a:t>Юних</a:t>
            </a:r>
            <a:r>
              <a:rPr lang="ru-RU" b="1" dirty="0"/>
              <a:t> </a:t>
            </a:r>
            <a:r>
              <a:rPr lang="ru-RU" b="1" dirty="0" err="1"/>
              <a:t>винахідників</a:t>
            </a:r>
            <a:r>
              <a:rPr lang="ru-RU" b="1" dirty="0"/>
              <a:t> та </a:t>
            </a:r>
            <a:r>
              <a:rPr lang="ru-RU" b="1" dirty="0" err="1"/>
              <a:t>раціоналізаторів</a:t>
            </a:r>
            <a:r>
              <a:rPr lang="ru-RU" b="1" dirty="0" smtClean="0"/>
              <a:t>»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- ІІІ </a:t>
            </a:r>
            <a:r>
              <a:rPr lang="ru-RU" b="1" dirty="0" err="1" smtClean="0"/>
              <a:t>місце</a:t>
            </a:r>
            <a:r>
              <a:rPr lang="ru-RU" b="1" dirty="0" smtClean="0"/>
              <a:t>. 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3377738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72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Рейтинг </a:t>
            </a:r>
            <a:r>
              <a:rPr lang="ru-RU" b="1" dirty="0" err="1"/>
              <a:t>результативності</a:t>
            </a:r>
            <a:r>
              <a:rPr lang="ru-RU" b="1" dirty="0"/>
              <a:t> </a:t>
            </a:r>
            <a:r>
              <a:rPr lang="ru-RU" b="1" dirty="0" err="1"/>
              <a:t>роботи</a:t>
            </a:r>
            <a:r>
              <a:rPr lang="ru-RU" b="1" dirty="0"/>
              <a:t> </a:t>
            </a:r>
            <a:r>
              <a:rPr lang="ru-RU" b="1" dirty="0" err="1"/>
              <a:t>вчителів</a:t>
            </a:r>
            <a:r>
              <a:rPr lang="ru-RU" b="1" dirty="0"/>
              <a:t> </a:t>
            </a:r>
            <a:r>
              <a:rPr lang="ru-RU" b="1" dirty="0" err="1" smtClean="0"/>
              <a:t>школи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08655"/>
              </p:ext>
            </p:extLst>
          </p:nvPr>
        </p:nvGraphicFramePr>
        <p:xfrm>
          <a:off x="381000" y="1828800"/>
          <a:ext cx="8171179" cy="4165209"/>
        </p:xfrm>
        <a:graphic>
          <a:graphicData uri="http://schemas.openxmlformats.org/drawingml/2006/table">
            <a:tbl>
              <a:tblPr firstRow="1" firstCol="1" bandRow="1"/>
              <a:tblGrid>
                <a:gridCol w="2590800"/>
                <a:gridCol w="1295400"/>
                <a:gridCol w="1143000"/>
                <a:gridCol w="1066800"/>
                <a:gridCol w="1160780"/>
                <a:gridCol w="914399"/>
              </a:tblGrid>
              <a:tr h="633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ПІБ вчителя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Ярмарка</a:t>
                      </a: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пед.. ідей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Пед. </a:t>
                      </a:r>
                      <a:r>
                        <a:rPr lang="uk-UA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конк</a:t>
                      </a: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Твор.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конк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Всього балів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Рейт.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місце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52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Вчителі початкової школи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3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Шинкар Ірина Іванівна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4+5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Хоменко Вікторія Олександрівна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Реута Лідія Федорівна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Пахуча  Світлана  Володимирівна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639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Обои для рабочего стола: Солнечные зайчик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8077200" cy="5486400"/>
          </a:xfrm>
        </p:spPr>
        <p:txBody>
          <a:bodyPr/>
          <a:lstStyle/>
          <a:p>
            <a:pPr lvl="0" eaLnBrk="1" hangingPunct="1"/>
            <a:r>
              <a:rPr lang="ru-RU" sz="48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План </a:t>
            </a:r>
            <a:r>
              <a:rPr lang="ru-RU" sz="4800" b="1" kern="1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проведення</a:t>
            </a:r>
            <a:r>
              <a:rPr lang="ru-RU" sz="48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:</a:t>
            </a:r>
            <a:br>
              <a:rPr lang="ru-RU" sz="48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1.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Аналіз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навчально-виховної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роботи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закладу 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у 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2012/2013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навчальному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році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та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завдання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педагогічного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колективу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на 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2013/2014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навчальний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рік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. (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доповідач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–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Закіпна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Л.М.)</a:t>
            </a:r>
            <a:b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2.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Затвердження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річного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плану 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роботи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на 2013/2014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н.р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. 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(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доповідач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– </a:t>
            </a:r>
            <a:r>
              <a:rPr lang="ru-RU" sz="3600" b="1" kern="1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Закіпна</a:t>
            </a:r>
            <a: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Л.М.)</a:t>
            </a:r>
            <a:br>
              <a:rPr lang="ru-RU" sz="3600" b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3.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Аналіз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науково-методичної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роботи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у 2012-2013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н.р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. (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доповідач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–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Кутенська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 І.М.)</a:t>
            </a:r>
            <a:b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4. </a:t>
            </a:r>
            <a:r>
              <a:rPr lang="ru-RU" sz="3600" b="1" kern="1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Різне</a:t>
            </a:r>
            <a:r>
              <a:rPr lang="ru-RU" sz="36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n-ea"/>
                <a:cs typeface="+mn-cs"/>
              </a:rPr>
              <a:t>.</a:t>
            </a:r>
            <a:endParaRPr lang="ru-RU" sz="3600" b="1" kern="12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5128" name="Picture 8" descr="Обои для рабочего стола: Gre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4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564357"/>
              </p:ext>
            </p:extLst>
          </p:nvPr>
        </p:nvGraphicFramePr>
        <p:xfrm>
          <a:off x="304800" y="228600"/>
          <a:ext cx="8001000" cy="6095431"/>
        </p:xfrm>
        <a:graphic>
          <a:graphicData uri="http://schemas.openxmlformats.org/drawingml/2006/table">
            <a:tbl>
              <a:tblPr firstRow="1" firstCol="1" bandRow="1"/>
              <a:tblGrid>
                <a:gridCol w="2514600"/>
                <a:gridCol w="1066800"/>
                <a:gridCol w="381000"/>
                <a:gridCol w="381000"/>
                <a:gridCol w="381000"/>
                <a:gridCol w="609600"/>
                <a:gridCol w="457200"/>
                <a:gridCol w="457200"/>
                <a:gridCol w="533400"/>
                <a:gridCol w="609600"/>
                <a:gridCol w="609600"/>
              </a:tblGrid>
              <a:tr h="14353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ПІБ вчителя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Олімпіади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МАН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Турніри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Ярмарка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 конк.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Твор.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конк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Всього балів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Рейт.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місце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ІІ етап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ІІІ етап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 етап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ІІ етап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Склярова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Алла Олександрівна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4+4+2+4+3+2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3+6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Смага Тетяна Василівна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3+2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Тимофєєва Світлана Миколаївна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1+4+7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Турчанінова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Людмила Миколаївна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Степанова Наталія Леонідівна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4+3+3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Кагал Валентина Олексіївна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Кононенко Тетяна Леонідівна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Радченко Людмила Володимирівна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4+4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Алефірова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Наталія Петрівна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Малєєва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Ірина Анатоліївна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Чигрінова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Юлія Євгенівна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3+4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Мартиросян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Ірина Едуардівна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3+2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Тесленко Тетяна Олексіївна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Москалець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Раїса Миколаївна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Жижин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Вадим Геннадійович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Надточій Алла Миколаївна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Побелян</a:t>
                      </a: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Микола Федорович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Кирилко Анатолій Вікторович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Олійник Ганна Богданівна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2" marR="34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092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ru-RU" sz="3600" b="1" dirty="0" err="1" smtClean="0"/>
              <a:t>Індивідуальне</a:t>
            </a:r>
            <a:r>
              <a:rPr lang="ru-RU" sz="3600" b="1" dirty="0" smtClean="0"/>
              <a:t> </a:t>
            </a:r>
            <a:r>
              <a:rPr lang="ru-RU" sz="3600" b="1" dirty="0" err="1"/>
              <a:t>навчання</a:t>
            </a:r>
            <a:r>
              <a:rPr lang="ru-RU" sz="3600" b="1" dirty="0"/>
              <a:t> у </a:t>
            </a:r>
            <a:r>
              <a:rPr lang="ru-RU" sz="3600" b="1" dirty="0" smtClean="0"/>
              <a:t>2012-2013 </a:t>
            </a:r>
            <a:r>
              <a:rPr lang="ru-RU" sz="3600" b="1" dirty="0" err="1" smtClean="0"/>
              <a:t>н.р</a:t>
            </a:r>
            <a:r>
              <a:rPr lang="ru-RU" sz="3600" b="1" dirty="0" smtClean="0"/>
              <a:t>.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</a:t>
            </a:r>
            <a:r>
              <a:rPr lang="ru-RU" sz="2800" dirty="0"/>
              <a:t>	Давиденко </a:t>
            </a:r>
            <a:r>
              <a:rPr lang="ru-RU" sz="2800" dirty="0" err="1"/>
              <a:t>Іванна</a:t>
            </a:r>
            <a:r>
              <a:rPr lang="ru-RU" sz="2800" dirty="0"/>
              <a:t> – 1-А</a:t>
            </a:r>
          </a:p>
          <a:p>
            <a:pPr marL="0" indent="0">
              <a:buNone/>
            </a:pPr>
            <a:r>
              <a:rPr lang="ru-RU" sz="2800" dirty="0"/>
              <a:t>2.	</a:t>
            </a:r>
            <a:r>
              <a:rPr lang="ru-RU" sz="2800" dirty="0" err="1"/>
              <a:t>Салюк</a:t>
            </a:r>
            <a:r>
              <a:rPr lang="ru-RU" sz="2800" dirty="0"/>
              <a:t> </a:t>
            </a:r>
            <a:r>
              <a:rPr lang="ru-RU" sz="2800" dirty="0" err="1"/>
              <a:t>Ангеліна</a:t>
            </a:r>
            <a:r>
              <a:rPr lang="ru-RU" sz="2800" dirty="0"/>
              <a:t> – 1-А</a:t>
            </a:r>
          </a:p>
          <a:p>
            <a:pPr marL="0" indent="0">
              <a:buNone/>
            </a:pPr>
            <a:r>
              <a:rPr lang="ru-RU" sz="2800" dirty="0"/>
              <a:t>3.	</a:t>
            </a:r>
            <a:r>
              <a:rPr lang="ru-RU" sz="2800" dirty="0" err="1"/>
              <a:t>Букін</a:t>
            </a:r>
            <a:r>
              <a:rPr lang="ru-RU" sz="2800" dirty="0"/>
              <a:t> Денис – 2-А</a:t>
            </a:r>
          </a:p>
          <a:p>
            <a:pPr marL="0" indent="0">
              <a:buNone/>
            </a:pPr>
            <a:r>
              <a:rPr lang="ru-RU" sz="2800" dirty="0"/>
              <a:t>4.	</a:t>
            </a:r>
            <a:r>
              <a:rPr lang="ru-RU" sz="2800" dirty="0" err="1"/>
              <a:t>Тимків</a:t>
            </a:r>
            <a:r>
              <a:rPr lang="ru-RU" sz="2800" dirty="0"/>
              <a:t> </a:t>
            </a:r>
            <a:r>
              <a:rPr lang="ru-RU" sz="2800" dirty="0" err="1"/>
              <a:t>Наталія</a:t>
            </a:r>
            <a:r>
              <a:rPr lang="ru-RU" sz="2800" dirty="0"/>
              <a:t> – 2-А</a:t>
            </a:r>
          </a:p>
          <a:p>
            <a:pPr marL="0" indent="0">
              <a:buNone/>
            </a:pPr>
            <a:r>
              <a:rPr lang="ru-RU" sz="2800" dirty="0"/>
              <a:t>5.	</a:t>
            </a:r>
            <a:r>
              <a:rPr lang="ru-RU" sz="2800" dirty="0" err="1"/>
              <a:t>Репін</a:t>
            </a:r>
            <a:r>
              <a:rPr lang="ru-RU" sz="2800" dirty="0"/>
              <a:t> </a:t>
            </a:r>
            <a:r>
              <a:rPr lang="ru-RU" sz="2800" dirty="0" err="1"/>
              <a:t>Веніамін</a:t>
            </a:r>
            <a:r>
              <a:rPr lang="ru-RU" sz="2800" dirty="0"/>
              <a:t> – 3-А</a:t>
            </a:r>
          </a:p>
          <a:p>
            <a:pPr marL="0" indent="0">
              <a:buNone/>
            </a:pPr>
            <a:r>
              <a:rPr lang="ru-RU" sz="2800" dirty="0"/>
              <a:t>6.	</a:t>
            </a:r>
            <a:r>
              <a:rPr lang="ru-RU" sz="2800" dirty="0" err="1"/>
              <a:t>Богатирьов</a:t>
            </a:r>
            <a:r>
              <a:rPr lang="ru-RU" sz="2800" dirty="0"/>
              <a:t> Роман – 5-А</a:t>
            </a:r>
          </a:p>
          <a:p>
            <a:pPr marL="0" indent="0">
              <a:buNone/>
            </a:pPr>
            <a:r>
              <a:rPr lang="ru-RU" sz="2800" dirty="0"/>
              <a:t>7.	</a:t>
            </a:r>
            <a:r>
              <a:rPr lang="ru-RU" sz="2800" dirty="0" err="1"/>
              <a:t>Лантінов</a:t>
            </a:r>
            <a:r>
              <a:rPr lang="ru-RU" sz="2800" dirty="0"/>
              <a:t> </a:t>
            </a:r>
            <a:r>
              <a:rPr lang="ru-RU" sz="2800" dirty="0" err="1"/>
              <a:t>Олександр</a:t>
            </a:r>
            <a:r>
              <a:rPr lang="ru-RU" sz="2800" dirty="0"/>
              <a:t> – 7-А</a:t>
            </a:r>
          </a:p>
          <a:p>
            <a:pPr marL="0" indent="0">
              <a:buNone/>
            </a:pPr>
            <a:r>
              <a:rPr lang="ru-RU" sz="2800" dirty="0"/>
              <a:t>8.	</a:t>
            </a:r>
            <a:r>
              <a:rPr lang="ru-RU" sz="2800" dirty="0" err="1"/>
              <a:t>Рябініна</a:t>
            </a:r>
            <a:r>
              <a:rPr lang="ru-RU" sz="2800" dirty="0"/>
              <a:t> </a:t>
            </a:r>
            <a:r>
              <a:rPr lang="ru-RU" sz="2800" dirty="0" err="1"/>
              <a:t>Лілія</a:t>
            </a:r>
            <a:r>
              <a:rPr lang="ru-RU" sz="2800" dirty="0"/>
              <a:t> – 8-А</a:t>
            </a:r>
          </a:p>
          <a:p>
            <a:pPr marL="0" indent="0">
              <a:buNone/>
            </a:pPr>
            <a:r>
              <a:rPr lang="ru-RU" sz="2800" dirty="0" smtClean="0"/>
              <a:t>9.	</a:t>
            </a:r>
            <a:r>
              <a:rPr lang="ru-RU" sz="2800" dirty="0" err="1" smtClean="0"/>
              <a:t>Соловйова</a:t>
            </a:r>
            <a:r>
              <a:rPr lang="ru-RU" sz="2800" dirty="0" smtClean="0"/>
              <a:t> </a:t>
            </a:r>
            <a:r>
              <a:rPr lang="ru-RU" sz="2800" dirty="0" err="1"/>
              <a:t>Анастасія</a:t>
            </a:r>
            <a:r>
              <a:rPr lang="ru-RU" sz="2800" dirty="0"/>
              <a:t> – 8-А</a:t>
            </a:r>
          </a:p>
          <a:p>
            <a:pPr marL="0" indent="0">
              <a:buNone/>
            </a:pPr>
            <a:r>
              <a:rPr lang="ru-RU" sz="2800" dirty="0"/>
              <a:t>10.	</a:t>
            </a:r>
            <a:r>
              <a:rPr lang="ru-RU" sz="2800" dirty="0" smtClean="0"/>
              <a:t>Фесенко </a:t>
            </a:r>
            <a:r>
              <a:rPr lang="ru-RU" sz="2800" dirty="0" err="1"/>
              <a:t>Іван</a:t>
            </a:r>
            <a:r>
              <a:rPr lang="ru-RU" sz="2800" dirty="0"/>
              <a:t> – 8-А</a:t>
            </a:r>
          </a:p>
          <a:p>
            <a:pPr marL="0" indent="0">
              <a:buNone/>
            </a:pPr>
            <a:r>
              <a:rPr lang="ru-RU" sz="2800" dirty="0"/>
              <a:t>11. </a:t>
            </a:r>
            <a:r>
              <a:rPr lang="ru-RU" sz="2800" dirty="0" smtClean="0"/>
              <a:t>    Фесенко </a:t>
            </a:r>
            <a:r>
              <a:rPr lang="ru-RU" sz="2800" dirty="0" err="1"/>
              <a:t>Альона</a:t>
            </a:r>
            <a:r>
              <a:rPr lang="ru-RU" sz="2800" dirty="0"/>
              <a:t> – 9-А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9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err="1"/>
              <a:t>Соціальний</a:t>
            </a:r>
            <a:r>
              <a:rPr lang="ru-RU" sz="3600" b="1" dirty="0"/>
              <a:t> </a:t>
            </a:r>
            <a:r>
              <a:rPr lang="ru-RU" sz="3600" b="1" dirty="0" err="1"/>
              <a:t>захист</a:t>
            </a:r>
            <a:r>
              <a:rPr lang="ru-RU" sz="3600" b="1" dirty="0"/>
              <a:t> </a:t>
            </a:r>
            <a:r>
              <a:rPr lang="ru-RU" sz="3600" b="1" dirty="0" err="1"/>
              <a:t>учасників</a:t>
            </a:r>
            <a:r>
              <a:rPr lang="ru-RU" sz="3600" b="1" dirty="0"/>
              <a:t> </a:t>
            </a:r>
            <a:r>
              <a:rPr lang="ru-RU" sz="3600" b="1" dirty="0" err="1"/>
              <a:t>навчально-виховного</a:t>
            </a:r>
            <a:r>
              <a:rPr lang="ru-RU" sz="3600" b="1" dirty="0"/>
              <a:t> </a:t>
            </a:r>
            <a:r>
              <a:rPr lang="ru-RU" sz="3600" b="1" dirty="0" err="1" smtClean="0"/>
              <a:t>процесу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ru-RU" dirty="0" err="1" smtClean="0"/>
              <a:t>дітей</a:t>
            </a:r>
            <a:r>
              <a:rPr lang="ru-RU" dirty="0"/>
              <a:t>,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опікою</a:t>
            </a:r>
            <a:r>
              <a:rPr lang="ru-RU" dirty="0"/>
              <a:t> – 8</a:t>
            </a:r>
            <a:r>
              <a:rPr lang="ru-RU" dirty="0" smtClean="0"/>
              <a:t>, </a:t>
            </a:r>
            <a:r>
              <a:rPr lang="ru-RU" dirty="0"/>
              <a:t>з них </a:t>
            </a:r>
            <a:r>
              <a:rPr lang="ru-RU" dirty="0" err="1"/>
              <a:t>дітей-сиріт</a:t>
            </a:r>
            <a:r>
              <a:rPr lang="ru-RU" dirty="0"/>
              <a:t> </a:t>
            </a:r>
            <a:r>
              <a:rPr lang="ru-RU" dirty="0" smtClean="0"/>
              <a:t>- 1, </a:t>
            </a:r>
            <a:r>
              <a:rPr lang="ru-RU" dirty="0" err="1"/>
              <a:t>позбавлених</a:t>
            </a:r>
            <a:r>
              <a:rPr lang="ru-RU" dirty="0"/>
              <a:t> </a:t>
            </a:r>
            <a:r>
              <a:rPr lang="ru-RU" dirty="0" err="1"/>
              <a:t>батьківського</a:t>
            </a:r>
            <a:r>
              <a:rPr lang="ru-RU" dirty="0"/>
              <a:t> </a:t>
            </a:r>
            <a:r>
              <a:rPr lang="ru-RU" dirty="0" err="1"/>
              <a:t>піклування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 smtClean="0"/>
              <a:t>7,</a:t>
            </a:r>
            <a:endParaRPr lang="ru-RU" dirty="0"/>
          </a:p>
          <a:p>
            <a:r>
              <a:rPr lang="ru-RU" dirty="0" err="1" smtClean="0"/>
              <a:t>дітей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багатодітних</a:t>
            </a:r>
            <a:r>
              <a:rPr lang="ru-RU" dirty="0"/>
              <a:t> родин – </a:t>
            </a:r>
            <a:r>
              <a:rPr lang="ru-RU" dirty="0" smtClean="0"/>
              <a:t>29 </a:t>
            </a:r>
            <a:r>
              <a:rPr lang="ru-RU" dirty="0"/>
              <a:t>з </a:t>
            </a:r>
            <a:r>
              <a:rPr lang="ru-RU" dirty="0" smtClean="0"/>
              <a:t>17 </a:t>
            </a:r>
            <a:r>
              <a:rPr lang="ru-RU" dirty="0" err="1"/>
              <a:t>багатодітних</a:t>
            </a:r>
            <a:r>
              <a:rPr lang="ru-RU" dirty="0"/>
              <a:t> </a:t>
            </a:r>
            <a:r>
              <a:rPr lang="ru-RU" dirty="0" err="1"/>
              <a:t>сімей</a:t>
            </a:r>
            <a:r>
              <a:rPr lang="ru-RU" dirty="0"/>
              <a:t>,</a:t>
            </a:r>
          </a:p>
          <a:p>
            <a:r>
              <a:rPr lang="ru-RU" dirty="0" err="1" smtClean="0"/>
              <a:t>дітей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малозабезпечених</a:t>
            </a:r>
            <a:r>
              <a:rPr lang="ru-RU" dirty="0"/>
              <a:t> </a:t>
            </a:r>
            <a:r>
              <a:rPr lang="ru-RU" dirty="0" smtClean="0"/>
              <a:t>родин – 2,</a:t>
            </a:r>
            <a:endParaRPr lang="ru-RU" dirty="0"/>
          </a:p>
          <a:p>
            <a:r>
              <a:rPr lang="ru-RU" dirty="0" err="1" smtClean="0"/>
              <a:t>дітей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постраждали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аварії</a:t>
            </a:r>
            <a:r>
              <a:rPr lang="ru-RU" dirty="0"/>
              <a:t> на ЧАЕС – </a:t>
            </a:r>
            <a:r>
              <a:rPr lang="ru-RU" dirty="0" smtClean="0"/>
              <a:t>2,</a:t>
            </a:r>
            <a:endParaRPr lang="ru-RU" dirty="0"/>
          </a:p>
          <a:p>
            <a:r>
              <a:rPr lang="ru-RU" dirty="0" err="1" smtClean="0"/>
              <a:t>дітей</a:t>
            </a:r>
            <a:r>
              <a:rPr lang="ru-RU" dirty="0" smtClean="0"/>
              <a:t> </a:t>
            </a:r>
            <a:r>
              <a:rPr lang="ru-RU" dirty="0" err="1"/>
              <a:t>шахтарів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загинули</a:t>
            </a:r>
            <a:r>
              <a:rPr lang="ru-RU" dirty="0"/>
              <a:t> </a:t>
            </a:r>
            <a:r>
              <a:rPr lang="ru-RU" dirty="0" smtClean="0"/>
              <a:t>– 0,</a:t>
            </a:r>
            <a:endParaRPr lang="ru-RU" dirty="0"/>
          </a:p>
          <a:p>
            <a:r>
              <a:rPr lang="ru-RU" dirty="0" err="1" smtClean="0"/>
              <a:t>дітей-інвалідів</a:t>
            </a:r>
            <a:r>
              <a:rPr lang="ru-RU" dirty="0" smtClean="0"/>
              <a:t> -8.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56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4648200" cy="1143000"/>
          </a:xfrm>
        </p:spPr>
        <p:txBody>
          <a:bodyPr/>
          <a:lstStyle/>
          <a:p>
            <a:r>
              <a:rPr lang="uk-UA" b="1" dirty="0" smtClean="0"/>
              <a:t>Кількісно-якісний склад вчителів</a:t>
            </a:r>
            <a:br>
              <a:rPr lang="uk-UA" b="1" dirty="0" smtClean="0"/>
            </a:br>
            <a:r>
              <a:rPr lang="ru-RU" sz="3600" dirty="0" smtClean="0"/>
              <a:t>За </a:t>
            </a:r>
            <a:r>
              <a:rPr lang="ru-RU" sz="3600" dirty="0" err="1" smtClean="0"/>
              <a:t>віком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85266"/>
              </p:ext>
            </p:extLst>
          </p:nvPr>
        </p:nvGraphicFramePr>
        <p:xfrm>
          <a:off x="381002" y="2895600"/>
          <a:ext cx="8458198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314"/>
                <a:gridCol w="1208314"/>
                <a:gridCol w="1208314"/>
                <a:gridCol w="1208314"/>
                <a:gridCol w="1208314"/>
                <a:gridCol w="1273630"/>
                <a:gridCol w="1142998"/>
              </a:tblGrid>
              <a:tr h="182880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Всього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 30 </a:t>
                      </a:r>
                      <a:r>
                        <a:rPr lang="ru-RU" sz="2400" dirty="0" err="1" smtClean="0"/>
                        <a:t>років</a:t>
                      </a:r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31-40р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41-50р.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51-54р.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55-60 р.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понад</a:t>
                      </a:r>
                      <a:r>
                        <a:rPr lang="ru-RU" sz="2400" dirty="0" smtClean="0"/>
                        <a:t> 60 р.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30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24000" y="4038600"/>
            <a:ext cx="5665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За </a:t>
            </a:r>
            <a:r>
              <a:rPr lang="ru-RU" sz="3600" dirty="0" err="1" smtClean="0">
                <a:latin typeface="Calibri" pitchFamily="34" charset="0"/>
                <a:cs typeface="Calibri" pitchFamily="34" charset="0"/>
              </a:rPr>
              <a:t>категоріями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 та </a:t>
            </a:r>
            <a:r>
              <a:rPr lang="ru-RU" sz="3600" dirty="0" err="1" smtClean="0">
                <a:latin typeface="Calibri" pitchFamily="34" charset="0"/>
                <a:cs typeface="Calibri" pitchFamily="34" charset="0"/>
              </a:rPr>
              <a:t>званнями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340129"/>
              </p:ext>
            </p:extLst>
          </p:nvPr>
        </p:nvGraphicFramePr>
        <p:xfrm>
          <a:off x="304800" y="4724400"/>
          <a:ext cx="79248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/>
                <a:gridCol w="889000"/>
                <a:gridCol w="914400"/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Вища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І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ІІ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Спеціаліст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Вчитель - методист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Старший учитель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13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1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4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3654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27088" y="990600"/>
            <a:ext cx="76962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Мало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ступити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крок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уперед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,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що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веде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до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визначеної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мети, треба,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щоб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кожен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крок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сам собою </a:t>
            </a:r>
            <a:r>
              <a:rPr lang="ru-RU" sz="3200" b="1" dirty="0" err="1">
                <a:solidFill>
                  <a:srgbClr val="006600"/>
                </a:solidFill>
                <a:latin typeface="Times New Roman"/>
                <a:ea typeface="Times New Roman"/>
              </a:rPr>
              <a:t>був</a:t>
            </a:r>
            <a:r>
              <a:rPr lang="ru-RU" sz="3200" b="1" dirty="0">
                <a:solidFill>
                  <a:srgbClr val="0066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  <a:latin typeface="Times New Roman"/>
                <a:ea typeface="Times New Roman"/>
              </a:rPr>
              <a:t>метою</a:t>
            </a:r>
            <a:r>
              <a:rPr lang="ru-RU" sz="3200" b="1" kern="0" dirty="0" smtClean="0">
                <a:solidFill>
                  <a:srgbClr val="006600"/>
                </a:solidFill>
                <a:latin typeface="Times New Roman" pitchFamily="18" charset="0"/>
              </a:rPr>
              <a:t>. (Гете)</a:t>
            </a:r>
            <a:endParaRPr lang="ru-RU" sz="3200" b="1" i="1" kern="0" dirty="0"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971550" y="3124200"/>
            <a:ext cx="76962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uk-UA" sz="6000" b="1" i="1" u="none" strike="noStrike" kern="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ДЯКУЄМО ЗА УВАГУ!</a:t>
            </a:r>
            <a:endParaRPr kumimoji="0" lang="ru-RU" sz="6000" b="1" i="1" u="none" strike="noStrike" kern="0" cap="none" spc="0" normalizeH="0" baseline="0" noProof="0" dirty="0">
              <a:ln>
                <a:noFill/>
              </a:ln>
              <a:solidFill>
                <a:srgbClr val="006633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22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Аналіз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навчально-виховної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роботи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закладу  у 2012/2013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навчальному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році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та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завдання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педагогічного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колективу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на 2013/2014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навчальний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рік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доповідач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sz="4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Закіпна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Л.М.)</a:t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8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34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err="1"/>
              <a:t>Законодавча</a:t>
            </a:r>
            <a:r>
              <a:rPr lang="ru-RU" sz="3200" b="1" dirty="0"/>
              <a:t> база, у </a:t>
            </a:r>
            <a:r>
              <a:rPr lang="ru-RU" sz="3200" b="1" dirty="0" err="1"/>
              <a:t>відповідності</a:t>
            </a:r>
            <a:r>
              <a:rPr lang="ru-RU" sz="3200" b="1" dirty="0"/>
              <a:t> до </a:t>
            </a:r>
            <a:r>
              <a:rPr lang="ru-RU" sz="3200" b="1" dirty="0" err="1"/>
              <a:t>якої</a:t>
            </a:r>
            <a:r>
              <a:rPr lang="ru-RU" sz="3200" b="1" dirty="0"/>
              <a:t> </a:t>
            </a:r>
            <a:r>
              <a:rPr lang="ru-RU" sz="3200" b="1" dirty="0" err="1"/>
              <a:t>здійснюється</a:t>
            </a:r>
            <a:r>
              <a:rPr lang="ru-RU" sz="3200" b="1" dirty="0"/>
              <a:t> </a:t>
            </a:r>
            <a:r>
              <a:rPr lang="ru-RU" sz="3200" b="1" dirty="0" err="1"/>
              <a:t>навчально-виховний</a:t>
            </a:r>
            <a:r>
              <a:rPr lang="ru-RU" sz="3200" b="1" dirty="0"/>
              <a:t> </a:t>
            </a:r>
            <a:r>
              <a:rPr lang="ru-RU" sz="3200" b="1" dirty="0" err="1"/>
              <a:t>процес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/>
              <a:t>ст.53 </a:t>
            </a:r>
            <a:r>
              <a:rPr lang="ru-RU" sz="2000" b="1" dirty="0" err="1"/>
              <a:t>Конституції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,</a:t>
            </a:r>
          </a:p>
          <a:p>
            <a:r>
              <a:rPr lang="ru-RU" sz="2000" b="1" dirty="0"/>
              <a:t>Закон </a:t>
            </a:r>
            <a:r>
              <a:rPr lang="ru-RU" sz="2000" b="1" dirty="0" err="1"/>
              <a:t>України</a:t>
            </a:r>
            <a:r>
              <a:rPr lang="ru-RU" sz="2000" b="1" dirty="0"/>
              <a:t> «Про </a:t>
            </a:r>
            <a:r>
              <a:rPr lang="ru-RU" sz="2000" b="1" dirty="0" err="1"/>
              <a:t>освіту</a:t>
            </a:r>
            <a:r>
              <a:rPr lang="ru-RU" sz="2000" b="1" dirty="0"/>
              <a:t>», «Про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середню</a:t>
            </a:r>
            <a:r>
              <a:rPr lang="ru-RU" sz="2000" b="1" dirty="0"/>
              <a:t> </a:t>
            </a:r>
            <a:r>
              <a:rPr lang="ru-RU" sz="2000" b="1" dirty="0" err="1"/>
              <a:t>освіту</a:t>
            </a:r>
            <a:r>
              <a:rPr lang="ru-RU" sz="2000" b="1" dirty="0"/>
              <a:t>», «Про </a:t>
            </a:r>
            <a:r>
              <a:rPr lang="ru-RU" sz="2000" b="1" dirty="0" err="1"/>
              <a:t>забезпечення</a:t>
            </a:r>
            <a:r>
              <a:rPr lang="ru-RU" sz="2000" b="1" dirty="0"/>
              <a:t> </a:t>
            </a:r>
            <a:r>
              <a:rPr lang="ru-RU" sz="2000" b="1" dirty="0" err="1"/>
              <a:t>санітарного</a:t>
            </a:r>
            <a:r>
              <a:rPr lang="ru-RU" sz="2000" b="1" dirty="0"/>
              <a:t> та </a:t>
            </a:r>
            <a:r>
              <a:rPr lang="ru-RU" sz="2000" b="1" dirty="0" err="1"/>
              <a:t>епідемічного</a:t>
            </a:r>
            <a:r>
              <a:rPr lang="ru-RU" sz="2000" b="1" dirty="0"/>
              <a:t> </a:t>
            </a:r>
            <a:r>
              <a:rPr lang="ru-RU" sz="2000" b="1" dirty="0" err="1"/>
              <a:t>благополуччя</a:t>
            </a:r>
            <a:r>
              <a:rPr lang="ru-RU" sz="2000" b="1" dirty="0"/>
              <a:t> </a:t>
            </a:r>
            <a:r>
              <a:rPr lang="ru-RU" sz="2000" b="1" dirty="0" err="1"/>
              <a:t>населення</a:t>
            </a:r>
            <a:r>
              <a:rPr lang="ru-RU" sz="2000" b="1" dirty="0"/>
              <a:t>», </a:t>
            </a:r>
          </a:p>
          <a:p>
            <a:r>
              <a:rPr lang="ru-RU" sz="2000" b="1" dirty="0"/>
              <a:t>Державного стандарту </a:t>
            </a:r>
            <a:r>
              <a:rPr lang="ru-RU" sz="2000" b="1" dirty="0" err="1"/>
              <a:t>початкової</a:t>
            </a:r>
            <a:r>
              <a:rPr lang="ru-RU" sz="2000" b="1" dirty="0"/>
              <a:t> </a:t>
            </a:r>
            <a:r>
              <a:rPr lang="ru-RU" sz="2000" b="1" dirty="0" err="1"/>
              <a:t>загальної</a:t>
            </a:r>
            <a:r>
              <a:rPr lang="ru-RU" sz="2000" b="1" dirty="0"/>
              <a:t> </a:t>
            </a:r>
            <a:r>
              <a:rPr lang="ru-RU" sz="2000" b="1" dirty="0" err="1"/>
              <a:t>освіти</a:t>
            </a:r>
            <a:r>
              <a:rPr lang="ru-RU" sz="2000" b="1" dirty="0"/>
              <a:t>, </a:t>
            </a:r>
          </a:p>
          <a:p>
            <a:r>
              <a:rPr lang="ru-RU" sz="2000" b="1" dirty="0"/>
              <a:t>Державного стандарту </a:t>
            </a:r>
            <a:r>
              <a:rPr lang="ru-RU" sz="2000" b="1" dirty="0" err="1"/>
              <a:t>базової</a:t>
            </a:r>
            <a:r>
              <a:rPr lang="ru-RU" sz="2000" b="1" dirty="0"/>
              <a:t> і </a:t>
            </a:r>
            <a:r>
              <a:rPr lang="ru-RU" sz="2000" b="1" dirty="0" err="1"/>
              <a:t>повної</a:t>
            </a:r>
            <a:r>
              <a:rPr lang="ru-RU" sz="2000" b="1" dirty="0"/>
              <a:t> </a:t>
            </a:r>
            <a:r>
              <a:rPr lang="ru-RU" sz="2000" b="1" dirty="0" err="1"/>
              <a:t>загальної</a:t>
            </a:r>
            <a:r>
              <a:rPr lang="ru-RU" sz="2000" b="1" dirty="0"/>
              <a:t> </a:t>
            </a:r>
            <a:r>
              <a:rPr lang="ru-RU" sz="2000" b="1" dirty="0" err="1"/>
              <a:t>середньої</a:t>
            </a:r>
            <a:r>
              <a:rPr lang="ru-RU" sz="2000" b="1" dirty="0"/>
              <a:t> </a:t>
            </a:r>
            <a:r>
              <a:rPr lang="ru-RU" sz="2000" b="1" dirty="0" err="1"/>
              <a:t>освіти</a:t>
            </a:r>
            <a:r>
              <a:rPr lang="ru-RU" sz="2000" b="1" dirty="0"/>
              <a:t>, </a:t>
            </a:r>
          </a:p>
          <a:p>
            <a:r>
              <a:rPr lang="ru-RU" sz="2000" b="1" dirty="0"/>
              <a:t>Постанови </a:t>
            </a:r>
            <a:r>
              <a:rPr lang="ru-RU" sz="2000" b="1" dirty="0" err="1"/>
              <a:t>Кабінету</a:t>
            </a:r>
            <a:r>
              <a:rPr lang="ru-RU" sz="2000" b="1" dirty="0"/>
              <a:t> </a:t>
            </a:r>
            <a:r>
              <a:rPr lang="ru-RU" sz="2000" b="1" dirty="0" err="1"/>
              <a:t>Міністрів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27.08.2010 № 778 «Про </a:t>
            </a:r>
            <a:r>
              <a:rPr lang="ru-RU" sz="2000" b="1" dirty="0" err="1"/>
              <a:t>затвердження</a:t>
            </a:r>
            <a:r>
              <a:rPr lang="ru-RU" sz="2000" b="1" dirty="0"/>
              <a:t> </a:t>
            </a:r>
            <a:r>
              <a:rPr lang="ru-RU" sz="2000" b="1" dirty="0" err="1"/>
              <a:t>Положення</a:t>
            </a:r>
            <a:r>
              <a:rPr lang="ru-RU" sz="2000" b="1" dirty="0"/>
              <a:t> про </a:t>
            </a:r>
            <a:r>
              <a:rPr lang="ru-RU" sz="2000" b="1" dirty="0" err="1"/>
              <a:t>загальноосвітній</a:t>
            </a:r>
            <a:r>
              <a:rPr lang="ru-RU" sz="2000" b="1" dirty="0"/>
              <a:t> </a:t>
            </a:r>
            <a:r>
              <a:rPr lang="ru-RU" sz="2000" b="1" dirty="0" err="1"/>
              <a:t>навчальний</a:t>
            </a:r>
            <a:r>
              <a:rPr lang="ru-RU" sz="2000" b="1" dirty="0"/>
              <a:t> заклад», </a:t>
            </a:r>
          </a:p>
          <a:p>
            <a:r>
              <a:rPr lang="ru-RU" sz="2000" b="1" dirty="0"/>
              <a:t>наказу </a:t>
            </a:r>
            <a:r>
              <a:rPr lang="ru-RU" sz="2000" b="1" dirty="0" err="1"/>
              <a:t>Міністерства</a:t>
            </a:r>
            <a:r>
              <a:rPr lang="ru-RU" sz="2000" b="1" dirty="0"/>
              <a:t> </a:t>
            </a:r>
            <a:r>
              <a:rPr lang="ru-RU" sz="2000" b="1" dirty="0" err="1"/>
              <a:t>освіти</a:t>
            </a:r>
            <a:r>
              <a:rPr lang="ru-RU" sz="2000" b="1" dirty="0"/>
              <a:t> і науки </a:t>
            </a:r>
            <a:r>
              <a:rPr lang="ru-RU" sz="2000" b="1" dirty="0" err="1"/>
              <a:t>України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11.09.2009 №854 «Про </a:t>
            </a:r>
            <a:r>
              <a:rPr lang="ru-RU" sz="2000" b="1" dirty="0" err="1"/>
              <a:t>затвердження</a:t>
            </a:r>
            <a:r>
              <a:rPr lang="ru-RU" sz="2000" b="1" dirty="0"/>
              <a:t> </a:t>
            </a:r>
            <a:r>
              <a:rPr lang="ru-RU" sz="2000" b="1" dirty="0" err="1"/>
              <a:t>нової</a:t>
            </a:r>
            <a:r>
              <a:rPr lang="ru-RU" sz="2000" b="1" dirty="0"/>
              <a:t> </a:t>
            </a:r>
            <a:r>
              <a:rPr lang="ru-RU" sz="2000" b="1" dirty="0" err="1"/>
              <a:t>редакції</a:t>
            </a:r>
            <a:r>
              <a:rPr lang="ru-RU" sz="2000" b="1" dirty="0"/>
              <a:t> </a:t>
            </a:r>
            <a:r>
              <a:rPr lang="ru-RU" sz="2000" b="1" dirty="0" err="1"/>
              <a:t>Концепції</a:t>
            </a:r>
            <a:r>
              <a:rPr lang="ru-RU" sz="2000" b="1" dirty="0"/>
              <a:t> </a:t>
            </a:r>
            <a:r>
              <a:rPr lang="ru-RU" sz="2000" b="1" dirty="0" err="1"/>
              <a:t>профільного</a:t>
            </a:r>
            <a:r>
              <a:rPr lang="ru-RU" sz="2000" b="1" dirty="0"/>
              <a:t> </a:t>
            </a:r>
            <a:r>
              <a:rPr lang="ru-RU" sz="2000" b="1" dirty="0" err="1"/>
              <a:t>навчання</a:t>
            </a:r>
            <a:r>
              <a:rPr lang="ru-RU" sz="2000" b="1" dirty="0"/>
              <a:t> у </a:t>
            </a:r>
            <a:r>
              <a:rPr lang="ru-RU" sz="2000" b="1" dirty="0" err="1"/>
              <a:t>старшій</a:t>
            </a:r>
            <a:r>
              <a:rPr lang="ru-RU" sz="2000" b="1" dirty="0"/>
              <a:t> </a:t>
            </a:r>
            <a:r>
              <a:rPr lang="ru-RU" sz="2000" b="1" dirty="0" err="1"/>
              <a:t>школі</a:t>
            </a:r>
            <a:r>
              <a:rPr lang="ru-RU" sz="2000" b="1" dirty="0"/>
              <a:t>», </a:t>
            </a:r>
          </a:p>
          <a:p>
            <a:r>
              <a:rPr lang="ru-RU" sz="2000" b="1" dirty="0" err="1"/>
              <a:t>Державних</a:t>
            </a:r>
            <a:r>
              <a:rPr lang="ru-RU" sz="2000" b="1" dirty="0"/>
              <a:t> </a:t>
            </a:r>
            <a:r>
              <a:rPr lang="ru-RU" sz="2000" b="1" dirty="0" err="1"/>
              <a:t>санітарних</a:t>
            </a:r>
            <a:r>
              <a:rPr lang="ru-RU" sz="2000" b="1" dirty="0"/>
              <a:t> правил і норм </a:t>
            </a:r>
            <a:r>
              <a:rPr lang="ru-RU" sz="2000" b="1" dirty="0" err="1"/>
              <a:t>влаштування</a:t>
            </a:r>
            <a:r>
              <a:rPr lang="ru-RU" sz="2000" b="1" dirty="0"/>
              <a:t>, </a:t>
            </a:r>
            <a:r>
              <a:rPr lang="ru-RU" sz="2000" b="1" dirty="0" err="1"/>
              <a:t>утримання</a:t>
            </a:r>
            <a:r>
              <a:rPr lang="ru-RU" sz="2000" b="1" dirty="0"/>
              <a:t> </a:t>
            </a:r>
            <a:r>
              <a:rPr lang="ru-RU" sz="2000" b="1" dirty="0" err="1"/>
              <a:t>загальноосвітніх</a:t>
            </a:r>
            <a:r>
              <a:rPr lang="ru-RU" sz="2000" b="1" dirty="0"/>
              <a:t> </a:t>
            </a:r>
            <a:r>
              <a:rPr lang="ru-RU" sz="2000" b="1" dirty="0" err="1"/>
              <a:t>навчальних</a:t>
            </a:r>
            <a:r>
              <a:rPr lang="ru-RU" sz="2000" b="1" dirty="0"/>
              <a:t> </a:t>
            </a:r>
            <a:r>
              <a:rPr lang="ru-RU" sz="2000" b="1" dirty="0" err="1"/>
              <a:t>закладів</a:t>
            </a:r>
            <a:r>
              <a:rPr lang="ru-RU" sz="2000" b="1" dirty="0"/>
              <a:t> та </a:t>
            </a:r>
            <a:r>
              <a:rPr lang="ru-RU" sz="2000" b="1" dirty="0" err="1"/>
              <a:t>організації</a:t>
            </a:r>
            <a:r>
              <a:rPr lang="ru-RU" sz="2000" b="1" dirty="0"/>
              <a:t> </a:t>
            </a:r>
            <a:r>
              <a:rPr lang="ru-RU" sz="2000" b="1" dirty="0" err="1"/>
              <a:t>навчально-виховного</a:t>
            </a:r>
            <a:r>
              <a:rPr lang="ru-RU" sz="2000" b="1" dirty="0"/>
              <a:t> </a:t>
            </a:r>
            <a:r>
              <a:rPr lang="ru-RU" sz="2000" b="1" dirty="0" err="1"/>
              <a:t>процесу</a:t>
            </a:r>
            <a:r>
              <a:rPr lang="ru-RU" sz="2000" b="1" dirty="0"/>
              <a:t> («</a:t>
            </a:r>
            <a:r>
              <a:rPr lang="ru-RU" sz="2000" b="1" dirty="0" err="1"/>
              <a:t>ДСанПіН</a:t>
            </a:r>
            <a:r>
              <a:rPr lang="ru-RU" sz="2000" b="1" dirty="0"/>
              <a:t> 5.5.2.008-01).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77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</a:t>
            </a:r>
            <a:r>
              <a:rPr lang="ru-RU" b="1" dirty="0" smtClean="0"/>
              <a:t>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питань</a:t>
            </a:r>
            <a:r>
              <a:rPr lang="ru-RU" b="1" dirty="0"/>
              <a:t>: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979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044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В </a:t>
            </a:r>
            <a:r>
              <a:rPr lang="ru-RU" sz="3600" b="1" dirty="0" err="1"/>
              <a:t>школі</a:t>
            </a:r>
            <a:r>
              <a:rPr lang="ru-RU" sz="3600" b="1" dirty="0"/>
              <a:t> </a:t>
            </a:r>
            <a:r>
              <a:rPr lang="ru-RU" sz="3600" b="1" dirty="0" err="1" smtClean="0"/>
              <a:t>функціонують</a:t>
            </a:r>
            <a:r>
              <a:rPr lang="ru-RU" sz="3600" b="1" dirty="0" smtClean="0"/>
              <a:t> </a:t>
            </a:r>
            <a:r>
              <a:rPr lang="ru-RU" sz="3600" b="1" dirty="0"/>
              <a:t>25 </a:t>
            </a:r>
            <a:r>
              <a:rPr lang="ru-RU" sz="3600" b="1" dirty="0" err="1"/>
              <a:t>навчальних</a:t>
            </a:r>
            <a:r>
              <a:rPr lang="ru-RU" sz="3600" b="1" dirty="0"/>
              <a:t> </a:t>
            </a:r>
            <a:r>
              <a:rPr lang="ru-RU" sz="3600" b="1" dirty="0" err="1" smtClean="0"/>
              <a:t>аудиторій</a:t>
            </a:r>
            <a:r>
              <a:rPr lang="ru-RU" sz="3600" b="1" dirty="0" smtClean="0"/>
              <a:t>: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0389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375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14313"/>
            <a:ext cx="8639175" cy="1004887"/>
          </a:xfrm>
        </p:spPr>
        <p:txBody>
          <a:bodyPr/>
          <a:lstStyle/>
          <a:p>
            <a:pPr eaLnBrk="1" hangingPunct="1"/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Моніторинг кількості класів</a:t>
            </a:r>
            <a:endParaRPr lang="ru-RU" dirty="0" smtClean="0">
              <a:latin typeface="Arial" charset="0"/>
            </a:endParaRP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614488" y="2295525"/>
          <a:ext cx="7340600" cy="37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4939" name="Picture 20" descr="MC9004323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828800"/>
            <a:ext cx="2971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117437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49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93037" cy="167640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4000" dirty="0"/>
              <a:t> </a:t>
            </a:r>
            <a:r>
              <a:rPr lang="uk-UA" sz="3600" dirty="0">
                <a:solidFill>
                  <a:srgbClr val="00B0F0"/>
                </a:solidFill>
              </a:rPr>
              <a:t>Основні заходи зі збереження контингенту учнів </a:t>
            </a:r>
            <a:br>
              <a:rPr lang="uk-UA" sz="3600" dirty="0">
                <a:solidFill>
                  <a:srgbClr val="00B0F0"/>
                </a:solidFill>
              </a:rPr>
            </a:br>
            <a:r>
              <a:rPr lang="uk-UA" sz="3600" dirty="0">
                <a:solidFill>
                  <a:srgbClr val="00B0F0"/>
                </a:solidFill>
              </a:rPr>
              <a:t>в </a:t>
            </a:r>
            <a:r>
              <a:rPr lang="uk-UA" sz="3600" dirty="0" smtClean="0">
                <a:solidFill>
                  <a:srgbClr val="00B0F0"/>
                </a:solidFill>
              </a:rPr>
              <a:t>2012-2013 </a:t>
            </a:r>
            <a:r>
              <a:rPr lang="uk-UA" sz="3600" dirty="0">
                <a:solidFill>
                  <a:srgbClr val="00B0F0"/>
                </a:solidFill>
              </a:rPr>
              <a:t>навчальному році</a:t>
            </a:r>
            <a:r>
              <a:rPr lang="uk-UA" sz="4000" dirty="0">
                <a:solidFill>
                  <a:srgbClr val="00B0F0"/>
                </a:solidFill>
              </a:rPr>
              <a:t> 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0025" y="2433638"/>
            <a:ext cx="7485063" cy="3698875"/>
          </a:xfrm>
        </p:spPr>
        <p:txBody>
          <a:bodyPr/>
          <a:lstStyle/>
          <a:p>
            <a:r>
              <a:rPr lang="uk-UA" dirty="0"/>
              <a:t>організація обліку дітей та підлітків у мікрорайоні;</a:t>
            </a:r>
          </a:p>
          <a:p>
            <a:r>
              <a:rPr lang="uk-UA" dirty="0"/>
              <a:t>контроль відвідування учнями навчальних занять</a:t>
            </a:r>
            <a:r>
              <a:rPr lang="uk-UA" dirty="0" smtClean="0"/>
              <a:t>;</a:t>
            </a:r>
          </a:p>
          <a:p>
            <a:r>
              <a:rPr lang="uk-UA" dirty="0"/>
              <a:t>організація навчання </a:t>
            </a:r>
            <a:r>
              <a:rPr lang="uk-UA" dirty="0" smtClean="0"/>
              <a:t>вдома;</a:t>
            </a:r>
            <a:endParaRPr lang="uk-UA" dirty="0"/>
          </a:p>
          <a:p>
            <a:r>
              <a:rPr lang="uk-UA" dirty="0"/>
              <a:t>організація роботи «Школи майбутнього першокласника».</a:t>
            </a:r>
            <a:endParaRPr lang="ru-RU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Працевлаштування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00B050"/>
                </a:solidFill>
              </a:rPr>
              <a:t>9 клас </a:t>
            </a:r>
            <a:r>
              <a:rPr lang="uk-UA" b="1" dirty="0" smtClean="0"/>
              <a:t>- 28 випускників, з них:</a:t>
            </a:r>
          </a:p>
          <a:p>
            <a:pPr marL="0" indent="0">
              <a:buNone/>
            </a:pPr>
            <a:r>
              <a:rPr lang="uk-UA" b="1" dirty="0" smtClean="0"/>
              <a:t>Навчаються в школі – 15 учнів;</a:t>
            </a:r>
          </a:p>
          <a:p>
            <a:pPr marL="0" indent="0">
              <a:buNone/>
            </a:pPr>
            <a:r>
              <a:rPr lang="uk-UA" b="1" dirty="0" smtClean="0"/>
              <a:t>Навчаються в інших НЗ – 12 учнів.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00B050"/>
                </a:solidFill>
              </a:rPr>
              <a:t>11 клас </a:t>
            </a:r>
            <a:r>
              <a:rPr lang="uk-UA" b="1" dirty="0" smtClean="0"/>
              <a:t>– 23 випускника, з них:</a:t>
            </a:r>
          </a:p>
          <a:p>
            <a:pPr marL="0" indent="0">
              <a:buNone/>
            </a:pPr>
            <a:r>
              <a:rPr lang="uk-UA" b="1" dirty="0" smtClean="0"/>
              <a:t>20 – навчаються в ВНЗ;</a:t>
            </a:r>
          </a:p>
          <a:p>
            <a:pPr marL="0" indent="0">
              <a:buNone/>
            </a:pPr>
            <a:r>
              <a:rPr lang="uk-UA" b="1" dirty="0" smtClean="0"/>
              <a:t>3 – працюють.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636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Фокина Л. П. Шаблон ОСЕНН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3318</TotalTime>
  <Words>1535</Words>
  <Application>Microsoft Office PowerPoint</Application>
  <PresentationFormat>Экран (4:3)</PresentationFormat>
  <Paragraphs>789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Палитра</vt:lpstr>
      <vt:lpstr>Фокина Л. П. Шаблон ОСЕННИЙ</vt:lpstr>
      <vt:lpstr>Презентация PowerPoint</vt:lpstr>
      <vt:lpstr>План проведення: 1. Аналіз навчально-виховної роботи закладу  у 2012/2013 навчальному році та завдання педагогічного колективу  на 2013/2014 навчальний рік. (доповідач – Закіпна Л.М.) 2. Затвердження річного плану  роботи на 2013/2014 н.р. (доповідач – Закіпна Л.М.) 3. Аналіз науково-методичної роботи у 2012-2013 н.р. (доповідач – Кутенська І.М.) 4. Різне.</vt:lpstr>
      <vt:lpstr>Аналіз навчально-виховної роботи закладу  у 2012/2013 навчальному році та завдання педагогічного колективу  на 2013/2014 навчальний рік.  (доповідач – Закіпна Л.М.) </vt:lpstr>
      <vt:lpstr>Законодавча база, у відповідності до якої здійснюється навчально-виховний процес</vt:lpstr>
      <vt:lpstr>5 основних питань: </vt:lpstr>
      <vt:lpstr>В школі функціонують 25 навчальних аудиторій: </vt:lpstr>
      <vt:lpstr>Моніторинг кількості класів</vt:lpstr>
      <vt:lpstr> Основні заходи зі збереження контингенту учнів  в 2012-2013 навчальному році </vt:lpstr>
      <vt:lpstr>Працевлаштування</vt:lpstr>
      <vt:lpstr>Результати ДПА у 2012/2013 н.р.  в порівнянні з 2011/2012 н.р.</vt:lpstr>
      <vt:lpstr>4 клас</vt:lpstr>
      <vt:lpstr>9 клас</vt:lpstr>
      <vt:lpstr>11 клас</vt:lpstr>
      <vt:lpstr>Результати ЗНО у 2012/2013 н.р.</vt:lpstr>
      <vt:lpstr>Cтан викладання предметів </vt:lpstr>
      <vt:lpstr>Участь у конкурсах</vt:lpstr>
      <vt:lpstr>Конкурс-захист МАН</vt:lpstr>
      <vt:lpstr>Турніри</vt:lpstr>
      <vt:lpstr>Рейтинг результативності роботи вчителів школи</vt:lpstr>
      <vt:lpstr>Презентация PowerPoint</vt:lpstr>
      <vt:lpstr>Індивідуальне навчання у 2012-2013 н.р. </vt:lpstr>
      <vt:lpstr>Соціальний захист учасників навчально-виховного процесу</vt:lpstr>
      <vt:lpstr>Кількісно-якісний склад вчителів За віком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Преподаватель</cp:lastModifiedBy>
  <cp:revision>269</cp:revision>
  <dcterms:modified xsi:type="dcterms:W3CDTF">2013-08-30T06:09:09Z</dcterms:modified>
</cp:coreProperties>
</file>