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256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FF00"/>
    <a:srgbClr val="33CC33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D008144-CDD7-4C3E-A3B0-2E47D35E3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400"/>
            <a:ext cx="5486400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E93D7AA-A913-462D-94D0-12C294971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BD08AB-C10D-401D-9BD3-B1B8E8A751FD}" type="slidenum">
              <a:rPr lang="ru-RU"/>
              <a:pPr/>
              <a:t>1</a:t>
            </a:fld>
            <a:endParaRPr lang="ru-RU"/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001FF6-2F99-4A20-B5A1-905888C7AF66}" type="slidenum">
              <a:rPr lang="ru-RU"/>
              <a:pPr/>
              <a:t>10</a:t>
            </a:fld>
            <a:endParaRPr lang="ru-RU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8154C8-7DE1-4F1E-B668-B3BEDD82AB7B}" type="slidenum">
              <a:rPr lang="ru-RU"/>
              <a:pPr/>
              <a:t>11</a:t>
            </a:fld>
            <a:endParaRPr lang="ru-RU"/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329A34-CE71-4347-8C84-F25550C716A3}" type="slidenum">
              <a:rPr lang="ru-RU"/>
              <a:pPr/>
              <a:t>12</a:t>
            </a:fld>
            <a:endParaRPr lang="ru-RU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763E7A-B0C2-44A4-B1E7-182CC5289763}" type="slidenum">
              <a:rPr lang="ru-RU"/>
              <a:pPr/>
              <a:t>13</a:t>
            </a:fld>
            <a:endParaRPr lang="ru-RU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2BF871-D31A-4752-9C95-EE89572D9F0F}" type="slidenum">
              <a:rPr lang="ru-RU"/>
              <a:pPr/>
              <a:t>14</a:t>
            </a:fld>
            <a:endParaRPr lang="ru-RU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060004-45CE-4350-9A2F-58EC9F73CF3A}" type="slidenum">
              <a:rPr lang="ru-RU"/>
              <a:pPr/>
              <a:t>15</a:t>
            </a:fld>
            <a:endParaRPr lang="ru-RU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5367D7-1DBD-4A5F-9FB4-BBFC24C2DD66}" type="slidenum">
              <a:rPr lang="ru-RU"/>
              <a:pPr/>
              <a:t>16</a:t>
            </a:fld>
            <a:endParaRPr lang="ru-RU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8E3ED0-8F96-413B-AE7D-58E92A147122}" type="slidenum">
              <a:rPr lang="ru-RU"/>
              <a:pPr/>
              <a:t>17</a:t>
            </a:fld>
            <a:endParaRPr lang="ru-RU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D0B298-384E-4811-8BFC-636D2C774F53}" type="slidenum">
              <a:rPr lang="ru-RU"/>
              <a:pPr/>
              <a:t>18</a:t>
            </a:fld>
            <a:endParaRPr lang="ru-RU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758D16-80BC-4BAF-81F7-E4B5885CA5EC}" type="slidenum">
              <a:rPr lang="ru-RU"/>
              <a:pPr/>
              <a:t>19</a:t>
            </a:fld>
            <a:endParaRPr lang="ru-RU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D94272-6C42-4157-83F1-82DF1AB50E9C}" type="slidenum">
              <a:rPr lang="ru-RU"/>
              <a:pPr/>
              <a:t>2</a:t>
            </a:fld>
            <a:endParaRPr lang="ru-RU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7C2B35-C364-4522-BA7D-71CA4ED717F2}" type="slidenum">
              <a:rPr lang="ru-RU"/>
              <a:pPr/>
              <a:t>20</a:t>
            </a:fld>
            <a:endParaRPr lang="ru-RU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EDA1D-4CD4-49DF-BCFD-E6C027D89710}" type="slidenum">
              <a:rPr lang="ru-RU"/>
              <a:pPr/>
              <a:t>3</a:t>
            </a:fld>
            <a:endParaRPr lang="ru-RU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2922AD-FD9B-45D4-A541-45B96D9C3191}" type="slidenum">
              <a:rPr lang="ru-RU"/>
              <a:pPr/>
              <a:t>4</a:t>
            </a:fld>
            <a:endParaRPr lang="ru-RU"/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7431AC-1E26-4CF9-8F05-AEA92783D378}" type="slidenum">
              <a:rPr lang="ru-RU"/>
              <a:pPr/>
              <a:t>5</a:t>
            </a:fld>
            <a:endParaRPr lang="ru-RU"/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F6FB9C-4FC1-4E98-A179-627070A19B05}" type="slidenum">
              <a:rPr lang="ru-RU"/>
              <a:pPr/>
              <a:t>6</a:t>
            </a:fld>
            <a:endParaRPr lang="ru-RU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F9A67C-2BA8-4422-90A8-E795FA324CDA}" type="slidenum">
              <a:rPr lang="ru-RU"/>
              <a:pPr/>
              <a:t>7</a:t>
            </a:fld>
            <a:endParaRPr lang="ru-RU"/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95895C-AB24-475F-814C-030D598960E4}" type="slidenum">
              <a:rPr lang="ru-RU"/>
              <a:pPr/>
              <a:t>8</a:t>
            </a:fld>
            <a:endParaRPr lang="ru-RU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C76194-82D2-48DF-9F09-8E9C93F9ED6C}" type="slidenum">
              <a:rPr lang="ru-RU"/>
              <a:pPr/>
              <a:t>9</a:t>
            </a:fld>
            <a:endParaRPr lang="ru-RU"/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87A43-7BB3-4909-9AAE-23D82AB45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6CCAE-F007-42D8-B062-02A455006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92E7A-444C-4817-8006-B8F3402AF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A6D38-722C-4CB1-9B30-545E65CAA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84CE9-73CC-48C7-B37E-5036DC38E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71515-15B8-4E4B-BF86-57D64B5F5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EA7F9-4AA2-4A05-88FA-4FBD3C166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8821F-5C8E-4729-834D-E21F5F898F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BE9BE-CEAE-4AA3-8BF0-C673E160A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D19CB-70E2-4E70-AC2B-BC174D3DA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51200-21CF-4444-ABD4-CA4D9DC0D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C91E8-BEF1-488B-8880-A08D8265A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4BDDC-82F1-4F8E-95B1-71ABB9C4C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C46D9-D634-4EF5-949A-AB6FC6642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E41D46-3DD5-42BC-825B-623195BB7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D366A-3703-420E-85E6-59F25AB83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319C6-FBD3-49B3-8596-55867F3C0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46BE3-1300-4730-87EB-486467F46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8BC500F-9DE8-4AD9-B0EA-8B25296305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med" advClick="0" advTm="6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5943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4800" b="1" smtClean="0">
                <a:solidFill>
                  <a:srgbClr val="FF0000"/>
                </a:solidFill>
                <a:latin typeface="Monotype Corsiva" pitchFamily="66" charset="0"/>
              </a:rPr>
              <a:t>ТАРАС</a:t>
            </a:r>
          </a:p>
          <a:p>
            <a:pPr eaLnBrk="1" hangingPunct="1">
              <a:buFontTx/>
              <a:buNone/>
            </a:pPr>
            <a:r>
              <a:rPr lang="uk-UA" sz="4800" b="1" smtClean="0">
                <a:solidFill>
                  <a:srgbClr val="FF0000"/>
                </a:solidFill>
                <a:latin typeface="Monotype Corsiva" pitchFamily="66" charset="0"/>
              </a:rPr>
              <a:t>ГРИГОРОВИЧ</a:t>
            </a:r>
          </a:p>
          <a:p>
            <a:pPr eaLnBrk="1" hangingPunct="1">
              <a:buFontTx/>
              <a:buNone/>
            </a:pPr>
            <a:r>
              <a:rPr lang="uk-UA" sz="4800" b="1" smtClean="0">
                <a:solidFill>
                  <a:srgbClr val="FF0000"/>
                </a:solidFill>
                <a:latin typeface="Monotype Corsiva" pitchFamily="66" charset="0"/>
              </a:rPr>
              <a:t>ШЕВЧЕНКО</a:t>
            </a:r>
          </a:p>
          <a:p>
            <a:pPr eaLnBrk="1" hangingPunct="1"/>
            <a:endParaRPr lang="uk-UA" sz="4800" b="1" smtClean="0">
              <a:solidFill>
                <a:srgbClr val="FF0000"/>
              </a:solidFill>
              <a:latin typeface="Monotype Corsiva" pitchFamily="66" charset="0"/>
            </a:endParaRPr>
          </a:p>
          <a:p>
            <a:pPr eaLnBrk="1" hangingPunct="1">
              <a:buFontTx/>
              <a:buNone/>
            </a:pPr>
            <a:endParaRPr lang="ru-RU" sz="4800" b="1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6393" name="Picture 9" descr="img001"/>
          <p:cNvPicPr>
            <a:picLocks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34000" y="1219200"/>
            <a:ext cx="3543300" cy="4343400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300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609600"/>
            <a:ext cx="4038600" cy="46783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uk-UA" b="1" smtClean="0">
                <a:solidFill>
                  <a:srgbClr val="FF0000"/>
                </a:solidFill>
              </a:rPr>
              <a:t>Ф.П. Толстой -Президент Академії Художеств – всупереч Уставу, який забороняв там навчатися кріпакам, допоміг Шевченкові вступити в Академію Художеств.</a:t>
            </a:r>
            <a:endParaRPr lang="ru-RU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5791200"/>
            <a:ext cx="4419600" cy="5791200"/>
          </a:xfrm>
        </p:spPr>
        <p:txBody>
          <a:bodyPr/>
          <a:lstStyle/>
          <a:p>
            <a:pPr eaLnBrk="1" hangingPunct="1"/>
            <a:r>
              <a:rPr lang="uk-UA" sz="1400" b="1" smtClean="0">
                <a:solidFill>
                  <a:srgbClr val="FF0000"/>
                </a:solidFill>
              </a:rPr>
              <a:t>Портрет В.А. Жуковського роботи художника К.П.Брюллова, за який було викуплено  Т.Г. Шевченка</a:t>
            </a:r>
            <a:endParaRPr lang="ru-RU" sz="1400" b="1" smtClean="0">
              <a:solidFill>
                <a:srgbClr val="FF0000"/>
              </a:solidFill>
            </a:endParaRPr>
          </a:p>
        </p:txBody>
      </p:sp>
      <p:pic>
        <p:nvPicPr>
          <p:cNvPr id="33799" name="Picture 7" descr="img006"/>
          <p:cNvPicPr>
            <a:picLocks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4246563" cy="5486400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3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algn="r" eaLnBrk="1" hangingPunct="1"/>
            <a:r>
              <a:rPr lang="uk-UA" sz="1600" b="1" smtClean="0">
                <a:solidFill>
                  <a:srgbClr val="FF0000"/>
                </a:solidFill>
              </a:rPr>
              <a:t>Ликеря Полусмак – кріпачка,</a:t>
            </a:r>
            <a:br>
              <a:rPr lang="uk-UA" sz="1600" b="1" smtClean="0">
                <a:solidFill>
                  <a:srgbClr val="FF0000"/>
                </a:solidFill>
              </a:rPr>
            </a:br>
            <a:r>
              <a:rPr lang="uk-UA" sz="1600" b="1" smtClean="0">
                <a:solidFill>
                  <a:srgbClr val="FF0000"/>
                </a:solidFill>
              </a:rPr>
              <a:t> служила наймичкою у панів</a:t>
            </a:r>
            <a:br>
              <a:rPr lang="uk-UA" sz="1600" b="1" smtClean="0">
                <a:solidFill>
                  <a:srgbClr val="FF0000"/>
                </a:solidFill>
              </a:rPr>
            </a:br>
            <a:r>
              <a:rPr lang="uk-UA" sz="1600" b="1" smtClean="0">
                <a:solidFill>
                  <a:srgbClr val="FF0000"/>
                </a:solidFill>
              </a:rPr>
              <a:t> у Петербурзі, до неї сватався </a:t>
            </a:r>
            <a:br>
              <a:rPr lang="uk-UA" sz="1600" b="1" smtClean="0">
                <a:solidFill>
                  <a:srgbClr val="FF0000"/>
                </a:solidFill>
              </a:rPr>
            </a:br>
            <a:r>
              <a:rPr lang="uk-UA" sz="1600" b="1" smtClean="0">
                <a:solidFill>
                  <a:srgbClr val="FF0000"/>
                </a:solidFill>
              </a:rPr>
              <a:t>Т.Г. Шевченко</a:t>
            </a:r>
            <a:endParaRPr lang="ru-RU" sz="1600" b="1" smtClean="0">
              <a:solidFill>
                <a:srgbClr val="FF0000"/>
              </a:solidFill>
            </a:endParaRPr>
          </a:p>
        </p:txBody>
      </p:sp>
      <p:sp>
        <p:nvSpPr>
          <p:cNvPr id="13315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143000"/>
            <a:ext cx="4038600" cy="4525963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Моя ти любо! </a:t>
            </a:r>
          </a:p>
          <a:p>
            <a:pPr algn="r"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Усміхнись,</a:t>
            </a:r>
          </a:p>
          <a:p>
            <a:pPr algn="r"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І вольную святую душу, </a:t>
            </a:r>
          </a:p>
          <a:p>
            <a:pPr algn="r"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І руку вольную, мій друже,</a:t>
            </a:r>
          </a:p>
          <a:p>
            <a:pPr algn="r"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Подай мені!</a:t>
            </a:r>
            <a:endParaRPr lang="ru-RU" sz="4000" b="1" smtClean="0">
              <a:solidFill>
                <a:srgbClr val="FFFF00"/>
              </a:solidFill>
            </a:endParaRPr>
          </a:p>
        </p:txBody>
      </p:sp>
      <p:pic>
        <p:nvPicPr>
          <p:cNvPr id="34823" name="Picture 7" descr="img004"/>
          <p:cNvPicPr>
            <a:picLocks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408613" y="1538288"/>
            <a:ext cx="3735387" cy="5319712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8229600" cy="58213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800" b="1" smtClean="0"/>
              <a:t>“</a:t>
            </a:r>
            <a:r>
              <a:rPr lang="uk-UA" b="1" smtClean="0"/>
              <a:t>Художника Шевченка за складання бунтівничих і надзвичайно зухвалих віршів, як обдарованого міцною будовою тіла, опреділити рядовим в Оренбузький Окремий корпус, доручивши начальству найсуворіше наглядати, щоб від нього ніяким способом не могли виходити бунтівничі і пасквільні твори…”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b="1" smtClean="0"/>
              <a:t> 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b="1" smtClean="0"/>
              <a:t>                     З вироку царського суду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b="1" smtClean="0"/>
              <a:t>                         </a:t>
            </a:r>
            <a:endParaRPr lang="ru-RU" b="1" smtClean="0"/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3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3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457200"/>
            <a:ext cx="4495800" cy="4068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Думи мої, думи мої,</a:t>
            </a:r>
          </a:p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Ви мої єдині,</a:t>
            </a:r>
          </a:p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Не кидайте хоч ви мене</a:t>
            </a:r>
          </a:p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При лихій годині.</a:t>
            </a:r>
          </a:p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Прилітайте, сизокрилі</a:t>
            </a:r>
          </a:p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Мої голуб</a:t>
            </a:r>
            <a:r>
              <a:rPr lang="en-US" sz="2800" b="1" smtClean="0">
                <a:solidFill>
                  <a:schemeClr val="bg1"/>
                </a:solidFill>
                <a:latin typeface="Trebuchet MS" pitchFamily="34" charset="0"/>
              </a:rPr>
              <a:t>'</a:t>
            </a:r>
            <a:r>
              <a:rPr lang="uk-UA" sz="2800" b="1" smtClean="0">
                <a:solidFill>
                  <a:schemeClr val="bg1"/>
                </a:solidFill>
              </a:rPr>
              <a:t>ята,</a:t>
            </a:r>
          </a:p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Із-за Дніпра широкого</a:t>
            </a:r>
          </a:p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У степ погуляти…</a:t>
            </a:r>
          </a:p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                  Т.Г. Шевченко</a:t>
            </a:r>
            <a:endParaRPr lang="ru-RU" sz="2800" b="1" smtClean="0">
              <a:solidFill>
                <a:schemeClr val="bg1"/>
              </a:solidFill>
            </a:endParaRPr>
          </a:p>
        </p:txBody>
      </p:sp>
      <p:pic>
        <p:nvPicPr>
          <p:cNvPr id="36871" name="Picture 7" descr="img008"/>
          <p:cNvPicPr>
            <a:picLocks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28600" y="2286000"/>
            <a:ext cx="3511550" cy="4343400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6629400"/>
          </a:xfrm>
        </p:spPr>
        <p:txBody>
          <a:bodyPr/>
          <a:lstStyle/>
          <a:p>
            <a:pPr algn="l" eaLnBrk="1" hangingPunct="1"/>
            <a:r>
              <a:rPr lang="uk-UA" sz="4000" b="1" i="1" smtClean="0">
                <a:solidFill>
                  <a:srgbClr val="FF0000"/>
                </a:solidFill>
              </a:rPr>
              <a:t>“Та вже ж нехай хоч розіпнуть,</a:t>
            </a:r>
            <a:br>
              <a:rPr lang="uk-UA" sz="4000" b="1" i="1" smtClean="0">
                <a:solidFill>
                  <a:srgbClr val="FF0000"/>
                </a:solidFill>
              </a:rPr>
            </a:br>
            <a:r>
              <a:rPr lang="uk-UA" sz="4000" b="1" i="1" smtClean="0">
                <a:solidFill>
                  <a:srgbClr val="FF0000"/>
                </a:solidFill>
              </a:rPr>
              <a:t>А я без віршів не улежу,</a:t>
            </a:r>
            <a:br>
              <a:rPr lang="uk-UA" sz="4000" b="1" i="1" smtClean="0">
                <a:solidFill>
                  <a:srgbClr val="FF0000"/>
                </a:solidFill>
              </a:rPr>
            </a:br>
            <a:r>
              <a:rPr lang="uk-UA" sz="4000" b="1" i="1" smtClean="0">
                <a:solidFill>
                  <a:srgbClr val="FF0000"/>
                </a:solidFill>
              </a:rPr>
              <a:t>Уже два года промережав,</a:t>
            </a:r>
            <a:br>
              <a:rPr lang="uk-UA" sz="4000" b="1" i="1" smtClean="0">
                <a:solidFill>
                  <a:srgbClr val="FF0000"/>
                </a:solidFill>
              </a:rPr>
            </a:br>
            <a:r>
              <a:rPr lang="uk-UA" sz="4000" b="1" i="1" smtClean="0">
                <a:solidFill>
                  <a:srgbClr val="FF0000"/>
                </a:solidFill>
              </a:rPr>
              <a:t>І третій в добрий час почну…”</a:t>
            </a:r>
            <a:br>
              <a:rPr lang="uk-UA" sz="4000" b="1" i="1" smtClean="0">
                <a:solidFill>
                  <a:srgbClr val="FF0000"/>
                </a:solidFill>
              </a:rPr>
            </a:br>
            <a:r>
              <a:rPr lang="uk-UA" sz="4000" b="1" i="1" smtClean="0">
                <a:solidFill>
                  <a:srgbClr val="FF0000"/>
                </a:solidFill>
              </a:rPr>
              <a:t>                      </a:t>
            </a:r>
            <a:br>
              <a:rPr lang="uk-UA" sz="4000" b="1" i="1" smtClean="0">
                <a:solidFill>
                  <a:srgbClr val="FF0000"/>
                </a:solidFill>
              </a:rPr>
            </a:br>
            <a:r>
              <a:rPr lang="uk-UA" sz="4000" b="1" i="1" smtClean="0">
                <a:solidFill>
                  <a:srgbClr val="FF0000"/>
                </a:solidFill>
              </a:rPr>
              <a:t>                           Т.Г. Шевченко</a:t>
            </a:r>
            <a:br>
              <a:rPr lang="uk-UA" sz="4000" b="1" i="1" smtClean="0">
                <a:solidFill>
                  <a:srgbClr val="FF0000"/>
                </a:solidFill>
              </a:rPr>
            </a:br>
            <a:endParaRPr lang="ru-RU" sz="4000" b="1" i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8" name="Picture 12" descr="img049"/>
          <p:cNvPicPr>
            <a:picLocks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4800" y="381000"/>
            <a:ext cx="2239963" cy="2971800"/>
          </a:xfrm>
          <a:noFill/>
        </p:spPr>
      </p:pic>
      <p:pic>
        <p:nvPicPr>
          <p:cNvPr id="65547" name="Picture 11" descr="img054"/>
          <p:cNvPicPr>
            <a:picLocks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828800" y="2743200"/>
            <a:ext cx="2724150" cy="3886200"/>
          </a:xfrm>
          <a:noFill/>
        </p:spPr>
      </p:pic>
      <p:sp>
        <p:nvSpPr>
          <p:cNvPr id="17412" name="Rectangle 16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algn="r" eaLnBrk="1" hangingPunct="1">
              <a:buFontTx/>
              <a:buNone/>
            </a:pPr>
            <a:r>
              <a:rPr lang="uk-UA" sz="3600" b="1" smtClean="0">
                <a:solidFill>
                  <a:srgbClr val="FF0000"/>
                </a:solidFill>
              </a:rPr>
              <a:t>В неволі тяжко…</a:t>
            </a:r>
          </a:p>
          <a:p>
            <a:pPr algn="r" eaLnBrk="1" hangingPunct="1">
              <a:buFontTx/>
              <a:buNone/>
            </a:pPr>
            <a:r>
              <a:rPr lang="uk-UA" sz="3600" b="1" smtClean="0">
                <a:solidFill>
                  <a:srgbClr val="FF0000"/>
                </a:solidFill>
              </a:rPr>
              <a:t>Хоч і волі,</a:t>
            </a:r>
          </a:p>
          <a:p>
            <a:pPr algn="r" eaLnBrk="1" hangingPunct="1">
              <a:buFontTx/>
              <a:buNone/>
            </a:pPr>
            <a:r>
              <a:rPr lang="uk-UA" sz="3600" b="1" smtClean="0">
                <a:solidFill>
                  <a:srgbClr val="FF0000"/>
                </a:solidFill>
              </a:rPr>
              <a:t>Сказать по правді,</a:t>
            </a:r>
          </a:p>
          <a:p>
            <a:pPr algn="r" eaLnBrk="1" hangingPunct="1">
              <a:buFontTx/>
              <a:buNone/>
            </a:pPr>
            <a:r>
              <a:rPr lang="uk-UA" sz="3600" b="1" smtClean="0">
                <a:solidFill>
                  <a:srgbClr val="FF0000"/>
                </a:solidFill>
              </a:rPr>
              <a:t>Не було.</a:t>
            </a:r>
          </a:p>
          <a:p>
            <a:pPr algn="r" eaLnBrk="1" hangingPunct="1"/>
            <a:endParaRPr lang="uk-UA" sz="3600" b="1" smtClean="0">
              <a:solidFill>
                <a:srgbClr val="FF0000"/>
              </a:solidFill>
            </a:endParaRPr>
          </a:p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0000"/>
                </a:solidFill>
              </a:rPr>
              <a:t>Т.Г. Шевченко</a:t>
            </a:r>
            <a:endParaRPr lang="uk-UA" sz="3600" b="1" smtClean="0">
              <a:solidFill>
                <a:srgbClr val="FF0000"/>
              </a:solidFill>
            </a:endParaRPr>
          </a:p>
          <a:p>
            <a:pPr algn="r" eaLnBrk="1" hangingPunct="1">
              <a:buFontTx/>
              <a:buNone/>
            </a:pPr>
            <a:r>
              <a:rPr lang="uk-UA" sz="3600" b="1" smtClean="0">
                <a:solidFill>
                  <a:srgbClr val="FF0000"/>
                </a:solidFill>
              </a:rPr>
              <a:t>      </a:t>
            </a:r>
            <a:endParaRPr lang="ru-RU" sz="36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uk-UA" sz="2000" smtClean="0"/>
              <a:t>“</a:t>
            </a:r>
            <a:r>
              <a:rPr lang="uk-UA" sz="2000" b="1" smtClean="0"/>
              <a:t>Мені здається, що я точно той самий, що був і десять років тому. Ні одна риса в моєму внутрішньому образі не змінилась.”</a:t>
            </a:r>
            <a:br>
              <a:rPr lang="uk-UA" sz="2000" b="1" smtClean="0"/>
            </a:br>
            <a:r>
              <a:rPr lang="uk-UA" sz="2000" b="1" smtClean="0"/>
              <a:t>                                                                                       Т.Г. Шевченко</a:t>
            </a:r>
            <a:endParaRPr lang="ru-RU" sz="2000" b="1" smtClean="0"/>
          </a:p>
        </p:txBody>
      </p:sp>
      <p:pic>
        <p:nvPicPr>
          <p:cNvPr id="66569" name="Picture 9" descr="img012"/>
          <p:cNvPicPr>
            <a:picLocks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4800" y="990600"/>
            <a:ext cx="2336800" cy="3276600"/>
          </a:xfrm>
          <a:noFill/>
        </p:spPr>
      </p:pic>
      <p:pic>
        <p:nvPicPr>
          <p:cNvPr id="66570" name="Picture 10" descr="img047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85800" y="4038600"/>
            <a:ext cx="3867150" cy="2611438"/>
          </a:xfrm>
          <a:noFill/>
        </p:spPr>
      </p:pic>
      <p:pic>
        <p:nvPicPr>
          <p:cNvPr id="66571" name="Picture 11" descr="img069"/>
          <p:cNvPicPr>
            <a:picLocks noChangeAspect="1" noChangeArrowheads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581400" y="1600200"/>
            <a:ext cx="3617913" cy="2185988"/>
          </a:xfrm>
          <a:noFill/>
        </p:spPr>
      </p:pic>
      <p:pic>
        <p:nvPicPr>
          <p:cNvPr id="66572" name="Picture 12" descr="img063"/>
          <p:cNvPicPr>
            <a:picLocks noChangeAspect="1" noChangeArrowheads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5926138" y="2971800"/>
            <a:ext cx="3027362" cy="3681413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30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30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 b="-8055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uk-UA" sz="4000" smtClean="0">
                <a:solidFill>
                  <a:srgbClr val="00FF00"/>
                </a:solidFill>
              </a:rPr>
              <a:t>“Я по плоті і духу - син і рідний брат нашого народу”</a:t>
            </a:r>
            <a:br>
              <a:rPr lang="uk-UA" sz="4000" smtClean="0">
                <a:solidFill>
                  <a:srgbClr val="00FF00"/>
                </a:solidFill>
              </a:rPr>
            </a:br>
            <a:r>
              <a:rPr lang="uk-UA" sz="4000" smtClean="0">
                <a:solidFill>
                  <a:srgbClr val="00FF00"/>
                </a:solidFill>
              </a:rPr>
              <a:t>         </a:t>
            </a:r>
            <a:r>
              <a:rPr lang="uk-UA" sz="1800" smtClean="0">
                <a:solidFill>
                  <a:srgbClr val="00FF00"/>
                </a:solidFill>
              </a:rPr>
              <a:t>Т.Г. Шевченко</a:t>
            </a:r>
            <a:endParaRPr lang="ru-RU" sz="4000" smtClean="0">
              <a:solidFill>
                <a:srgbClr val="00FF00"/>
              </a:solidFill>
            </a:endParaRPr>
          </a:p>
        </p:txBody>
      </p:sp>
      <p:pic>
        <p:nvPicPr>
          <p:cNvPr id="19459" name="Picture 9" descr="img012"/>
          <p:cNvPicPr>
            <a:picLocks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143000"/>
            <a:ext cx="2336800" cy="3276600"/>
          </a:xfrm>
          <a:noFill/>
        </p:spPr>
      </p:pic>
      <p:pic>
        <p:nvPicPr>
          <p:cNvPr id="67594" name="Picture 10" descr="img009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62000" y="3657600"/>
            <a:ext cx="2500313" cy="2971800"/>
          </a:xfrm>
          <a:noFill/>
        </p:spPr>
      </p:pic>
      <p:pic>
        <p:nvPicPr>
          <p:cNvPr id="67595" name="Picture 11" descr="img007"/>
          <p:cNvPicPr>
            <a:picLocks noChangeAspect="1" noChangeArrowheads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6342063" y="1371600"/>
            <a:ext cx="2801937" cy="3581400"/>
          </a:xfrm>
          <a:noFill/>
        </p:spPr>
      </p:pic>
      <p:pic>
        <p:nvPicPr>
          <p:cNvPr id="19462" name="Picture 12" descr="img008"/>
          <p:cNvPicPr>
            <a:picLocks noChangeAspect="1" noChangeArrowheads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3886200" y="1905000"/>
            <a:ext cx="1663700" cy="2057400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0" y="4114800"/>
            <a:ext cx="8001000" cy="2743200"/>
          </a:xfrm>
        </p:spPr>
        <p:txBody>
          <a:bodyPr/>
          <a:lstStyle/>
          <a:p>
            <a:pPr eaLnBrk="1" hangingPunct="1"/>
            <a:r>
              <a:rPr lang="uk-UA" sz="4000" smtClean="0"/>
              <a:t> </a:t>
            </a:r>
            <a:r>
              <a:rPr lang="uk-UA" sz="4000" b="1" smtClean="0">
                <a:solidFill>
                  <a:schemeClr val="bg1"/>
                </a:solidFill>
              </a:rPr>
              <a:t>І</a:t>
            </a:r>
            <a:r>
              <a:rPr lang="uk-UA" sz="4000" b="1" smtClean="0"/>
              <a:t> </a:t>
            </a:r>
            <a:r>
              <a:rPr lang="uk-UA" sz="4000" b="1" smtClean="0">
                <a:solidFill>
                  <a:schemeClr val="bg1"/>
                </a:solidFill>
              </a:rPr>
              <a:t>мене в сім</a:t>
            </a:r>
            <a:r>
              <a:rPr lang="en-US" sz="4000" b="1" smtClean="0">
                <a:solidFill>
                  <a:schemeClr val="bg1"/>
                </a:solidFill>
                <a:cs typeface="Arial" charset="0"/>
              </a:rPr>
              <a:t>'</a:t>
            </a:r>
            <a:r>
              <a:rPr lang="uk-UA" sz="4000" b="1" smtClean="0">
                <a:solidFill>
                  <a:schemeClr val="bg1"/>
                </a:solidFill>
              </a:rPr>
              <a:t>ї великій,</a:t>
            </a:r>
            <a:br>
              <a:rPr lang="uk-UA" sz="4000" b="1" smtClean="0">
                <a:solidFill>
                  <a:schemeClr val="bg1"/>
                </a:solidFill>
              </a:rPr>
            </a:br>
            <a:r>
              <a:rPr lang="uk-UA" sz="4000" b="1" smtClean="0">
                <a:solidFill>
                  <a:schemeClr val="bg1"/>
                </a:solidFill>
              </a:rPr>
              <a:t>В сім</a:t>
            </a:r>
            <a:r>
              <a:rPr lang="en-US" sz="4000" b="1" smtClean="0">
                <a:solidFill>
                  <a:schemeClr val="bg1"/>
                </a:solidFill>
                <a:cs typeface="Arial" charset="0"/>
              </a:rPr>
              <a:t>'</a:t>
            </a:r>
            <a:r>
              <a:rPr lang="uk-UA" sz="4000" b="1" smtClean="0">
                <a:solidFill>
                  <a:schemeClr val="bg1"/>
                </a:solidFill>
              </a:rPr>
              <a:t>ї вольній, новій,</a:t>
            </a:r>
            <a:br>
              <a:rPr lang="uk-UA" sz="4000" b="1" smtClean="0">
                <a:solidFill>
                  <a:schemeClr val="bg1"/>
                </a:solidFill>
              </a:rPr>
            </a:br>
            <a:r>
              <a:rPr lang="uk-UA" sz="4000" b="1" smtClean="0">
                <a:solidFill>
                  <a:schemeClr val="bg1"/>
                </a:solidFill>
              </a:rPr>
              <a:t>Не забудьте пом</a:t>
            </a:r>
            <a:r>
              <a:rPr lang="en-US" sz="4000" b="1" smtClean="0">
                <a:solidFill>
                  <a:schemeClr val="bg1"/>
                </a:solidFill>
                <a:cs typeface="Arial" charset="0"/>
              </a:rPr>
              <a:t>'</a:t>
            </a:r>
            <a:r>
              <a:rPr lang="uk-UA" sz="4000" b="1" smtClean="0">
                <a:solidFill>
                  <a:schemeClr val="bg1"/>
                </a:solidFill>
              </a:rPr>
              <a:t>янути </a:t>
            </a:r>
            <a:br>
              <a:rPr lang="uk-UA" sz="4000" b="1" smtClean="0">
                <a:solidFill>
                  <a:schemeClr val="bg1"/>
                </a:solidFill>
              </a:rPr>
            </a:br>
            <a:r>
              <a:rPr lang="uk-UA" sz="4000" b="1" smtClean="0">
                <a:solidFill>
                  <a:schemeClr val="bg1"/>
                </a:solidFill>
              </a:rPr>
              <a:t>Незлим тихим словом</a:t>
            </a:r>
            <a:endParaRPr lang="ru-RU" sz="4000" b="1" smtClean="0">
              <a:solidFill>
                <a:schemeClr val="bg1"/>
              </a:solidFill>
            </a:endParaRPr>
          </a:p>
        </p:txBody>
      </p:sp>
      <p:pic>
        <p:nvPicPr>
          <p:cNvPr id="68617" name="Picture 9" descr="img011гора-крест-2"/>
          <p:cNvPicPr>
            <a:picLocks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 rot="20994560">
            <a:off x="381000" y="228600"/>
            <a:ext cx="1833563" cy="3657600"/>
          </a:xfrm>
          <a:noFill/>
        </p:spPr>
      </p:pic>
      <p:pic>
        <p:nvPicPr>
          <p:cNvPr id="20484" name="Picture 10" descr="img011гора-крест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410200" y="228600"/>
            <a:ext cx="3252788" cy="2540000"/>
          </a:xfrm>
          <a:noFill/>
        </p:spPr>
      </p:pic>
      <p:pic>
        <p:nvPicPr>
          <p:cNvPr id="68619" name="Picture 11" descr="img011гора"/>
          <p:cNvPicPr>
            <a:picLocks noChangeAspect="1" noChangeArrowheads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 rot="21053830">
            <a:off x="6629400" y="2133600"/>
            <a:ext cx="2255838" cy="2667000"/>
          </a:xfrm>
          <a:noFill/>
        </p:spPr>
      </p:pic>
      <p:pic>
        <p:nvPicPr>
          <p:cNvPr id="68620" name="Picture 12" descr="f195"/>
          <p:cNvPicPr>
            <a:picLocks noChangeAspect="1" noChangeArrowheads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2438400" y="228600"/>
            <a:ext cx="2728913" cy="3657600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FF0000"/>
                </a:solidFill>
                <a:latin typeface="Castellar" pitchFamily="18" charset="0"/>
              </a:rPr>
              <a:t>ВЕЛ</a:t>
            </a:r>
            <a:r>
              <a:rPr lang="uk-UA" sz="2800" b="1" i="1" smtClean="0">
                <a:solidFill>
                  <a:srgbClr val="FF0000"/>
                </a:solidFill>
                <a:latin typeface="Castellar" pitchFamily="18" charset="0"/>
              </a:rPr>
              <a:t>ИКИЙ СПІВЕЦЬ НАРОДУ УКРАЇНСЬКОГО НАРОДИВСЯ В НІЧ З 26 на 27 ЛЮТОГО </a:t>
            </a:r>
            <a:br>
              <a:rPr lang="uk-UA" sz="2800" b="1" i="1" smtClean="0">
                <a:solidFill>
                  <a:srgbClr val="FF0000"/>
                </a:solidFill>
                <a:latin typeface="Castellar" pitchFamily="18" charset="0"/>
              </a:rPr>
            </a:br>
            <a:r>
              <a:rPr lang="uk-UA" sz="2800" b="1" i="1" smtClean="0">
                <a:solidFill>
                  <a:srgbClr val="FF0000"/>
                </a:solidFill>
                <a:latin typeface="Castellar" pitchFamily="18" charset="0"/>
              </a:rPr>
              <a:t>( за старим стилем)</a:t>
            </a:r>
            <a:br>
              <a:rPr lang="uk-UA" sz="2800" b="1" i="1" smtClean="0">
                <a:solidFill>
                  <a:srgbClr val="FF0000"/>
                </a:solidFill>
                <a:latin typeface="Castellar" pitchFamily="18" charset="0"/>
              </a:rPr>
            </a:br>
            <a:r>
              <a:rPr lang="uk-UA" sz="2800" b="1" i="1" smtClean="0">
                <a:solidFill>
                  <a:srgbClr val="FF0000"/>
                </a:solidFill>
                <a:latin typeface="Castellar" pitchFamily="18" charset="0"/>
              </a:rPr>
              <a:t>1814 року у МОРИНЦЯХ на ЗВЕНИГОРОДЩИНІ</a:t>
            </a:r>
            <a:endParaRPr lang="ru-RU" sz="2800" b="1" i="1" smtClean="0">
              <a:solidFill>
                <a:srgbClr val="FF0000"/>
              </a:solidFill>
              <a:latin typeface="Castellar" pitchFamily="18" charset="0"/>
            </a:endParaRPr>
          </a:p>
        </p:txBody>
      </p:sp>
      <p:pic>
        <p:nvPicPr>
          <p:cNvPr id="14346" name="Picture 10" descr="img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2400"/>
            <a:ext cx="4373563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3000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І на оновленій землі</a:t>
            </a:r>
          </a:p>
          <a:p>
            <a:pPr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Врага не буде, супостата,</a:t>
            </a:r>
          </a:p>
          <a:p>
            <a:pPr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А буде син, і буде мати,</a:t>
            </a:r>
          </a:p>
          <a:p>
            <a:pPr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І будуть люди на землі.</a:t>
            </a:r>
          </a:p>
          <a:p>
            <a:pPr eaLnBrk="1" hangingPunct="1"/>
            <a:endParaRPr lang="uk-UA" sz="4000" b="1" smtClean="0">
              <a:solidFill>
                <a:srgbClr val="FFFF00"/>
              </a:solidFill>
            </a:endParaRPr>
          </a:p>
          <a:p>
            <a:pPr eaLnBrk="1" hangingPunct="1">
              <a:buFontTx/>
              <a:buNone/>
            </a:pPr>
            <a:r>
              <a:rPr lang="uk-UA" sz="4000" b="1" smtClean="0">
                <a:solidFill>
                  <a:srgbClr val="FFFF00"/>
                </a:solidFill>
              </a:rPr>
              <a:t>                               Т.Г. Шевченко</a:t>
            </a:r>
            <a:endParaRPr lang="ru-RU" sz="40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28600"/>
            <a:ext cx="4038600" cy="5897563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</a:rPr>
              <a:t>За що, не знаю, називають</a:t>
            </a:r>
          </a:p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</a:rPr>
              <a:t>Хатину в гаї тихим раєм.</a:t>
            </a:r>
          </a:p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</a:rPr>
              <a:t>Я в хаті мучився колись,</a:t>
            </a:r>
          </a:p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</a:rPr>
              <a:t>Мої там сльози пролились,</a:t>
            </a:r>
          </a:p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</a:rPr>
              <a:t>Найперші сльози! Я не знаю,</a:t>
            </a:r>
          </a:p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</a:rPr>
              <a:t>Чи єсть у бога люте зло,</a:t>
            </a:r>
          </a:p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</a:rPr>
              <a:t>Щоб у тій хаті не жило?</a:t>
            </a:r>
          </a:p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</a:rPr>
              <a:t>А хату раєм називають!</a:t>
            </a:r>
          </a:p>
          <a:p>
            <a:pPr algn="r" eaLnBrk="1" hangingPunct="1"/>
            <a:endParaRPr lang="uk-UA" sz="2400" b="1" smtClean="0">
              <a:solidFill>
                <a:srgbClr val="FFFF00"/>
              </a:solidFill>
            </a:endParaRPr>
          </a:p>
          <a:p>
            <a:pPr algn="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</a:rPr>
              <a:t>           (Т.Г. Шевченко)</a:t>
            </a:r>
            <a:endParaRPr lang="ru-RU" sz="2400" b="1" smtClean="0">
              <a:solidFill>
                <a:srgbClr val="FFFF00"/>
              </a:solidFill>
            </a:endParaRPr>
          </a:p>
        </p:txBody>
      </p:sp>
      <p:pic>
        <p:nvPicPr>
          <p:cNvPr id="20487" name="Picture 7" descr="img005"/>
          <p:cNvPicPr>
            <a:picLocks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3200400"/>
            <a:ext cx="4648200" cy="3471863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04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2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4670425"/>
            <a:ext cx="8229600" cy="21875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uk-UA" sz="2400" b="1" i="1" smtClean="0">
                <a:solidFill>
                  <a:srgbClr val="00FF00"/>
                </a:solidFill>
              </a:rPr>
              <a:t>…</a:t>
            </a:r>
            <a:r>
              <a:rPr lang="uk-UA" sz="2400" b="1" i="1" smtClean="0">
                <a:solidFill>
                  <a:srgbClr val="FF0000"/>
                </a:solidFill>
              </a:rPr>
              <a:t>Як побачу малого хлопчика в селі, мов одірвалось од гіллі, одно-однісіньке під тином сидить собі в старій ряднині.</a:t>
            </a:r>
            <a:br>
              <a:rPr lang="uk-UA" sz="2400" b="1" i="1" smtClean="0">
                <a:solidFill>
                  <a:srgbClr val="FF0000"/>
                </a:solidFill>
              </a:rPr>
            </a:br>
            <a:r>
              <a:rPr lang="uk-UA" sz="2400" b="1" i="1" smtClean="0">
                <a:solidFill>
                  <a:srgbClr val="FF0000"/>
                </a:solidFill>
              </a:rPr>
              <a:t>Мені здається, що се я, що це ж та молодість моя…</a:t>
            </a:r>
            <a:br>
              <a:rPr lang="uk-UA" sz="2400" b="1" i="1" smtClean="0">
                <a:solidFill>
                  <a:srgbClr val="FF0000"/>
                </a:solidFill>
              </a:rPr>
            </a:br>
            <a:r>
              <a:rPr lang="uk-UA" sz="2400" b="1" i="1" smtClean="0">
                <a:solidFill>
                  <a:srgbClr val="FF0000"/>
                </a:solidFill>
              </a:rPr>
              <a:t> ( Т.Г. Шевченко )</a:t>
            </a:r>
            <a:endParaRPr lang="ru-RU" sz="2400" b="1" i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800" b="1" smtClean="0"/>
              <a:t>З предсмертних слів батька Т.Г. Шевченка:</a:t>
            </a:r>
            <a:endParaRPr lang="ru-RU" sz="2800" b="1" smtClean="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uk-UA" b="1" smtClean="0"/>
              <a:t>“Синові Тарасу з мого хазяйства нічого не треба, він не буде аби яким чоловіком; з його буде або щось дуже добре, або велике ледащо…”</a:t>
            </a:r>
            <a:endParaRPr lang="ru-RU" b="1" smtClean="0"/>
          </a:p>
        </p:txBody>
      </p:sp>
      <p:pic>
        <p:nvPicPr>
          <p:cNvPr id="19463" name="Picture 7" descr="img00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5800" y="1600200"/>
            <a:ext cx="2894013" cy="4724400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 b="-95454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4191000" cy="6858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Аж страх погано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У тім хорошому селі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Чорніше чорної землі 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Блукають люди. Повсихали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Сади зелені, погнили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Біленькі хати, повалялись;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Стави бур</a:t>
            </a:r>
            <a:r>
              <a:rPr lang="he-IL" sz="2000" b="1" smtClean="0">
                <a:solidFill>
                  <a:schemeClr val="bg1"/>
                </a:solidFill>
                <a:cs typeface="Arial" charset="0"/>
              </a:rPr>
              <a:t>י</a:t>
            </a:r>
            <a:r>
              <a:rPr lang="uk-UA" sz="2000" b="1" smtClean="0">
                <a:solidFill>
                  <a:schemeClr val="bg1"/>
                </a:solidFill>
              </a:rPr>
              <a:t>яном поросли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Село неначе погоріло,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Неначе люди подуріли,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Німі на панщину ідуть</a:t>
            </a: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І діточок своїх ведуть…</a:t>
            </a:r>
          </a:p>
          <a:p>
            <a:pPr eaLnBrk="1" hangingPunct="1"/>
            <a:endParaRPr lang="uk-UA" sz="2000" b="1" smtClean="0">
              <a:solidFill>
                <a:schemeClr val="bg1"/>
              </a:solidFill>
            </a:endParaRPr>
          </a:p>
          <a:p>
            <a:pPr eaLnBrk="1" hangingPunct="1">
              <a:buFontTx/>
              <a:buNone/>
            </a:pPr>
            <a:r>
              <a:rPr lang="uk-UA" sz="2000" b="1" smtClean="0">
                <a:solidFill>
                  <a:schemeClr val="bg1"/>
                </a:solidFill>
              </a:rPr>
              <a:t>                       Т.Г. Шевченко</a:t>
            </a:r>
            <a:endParaRPr lang="ru-RU" sz="2000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8"/>
          <p:cNvSpPr>
            <a:spLocks noGrp="1" noChangeArrowheads="1"/>
          </p:cNvSpPr>
          <p:nvPr>
            <p:ph type="body" sz="half" idx="3"/>
          </p:nvPr>
        </p:nvSpPr>
        <p:spPr>
          <a:xfrm>
            <a:off x="0" y="533400"/>
            <a:ext cx="8229600" cy="21875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uk-UA" sz="2800" b="1" smtClean="0">
                <a:solidFill>
                  <a:srgbClr val="0000FF"/>
                </a:solidFill>
              </a:rPr>
              <a:t>Він (Енгельгардт) зі злістю видрав мене за вуха і надавав мені ляпасів не за моє мистецтво…ні! А за те, що я міг би спалити не тільки дім, але й місто…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800" b="1" smtClean="0">
                <a:solidFill>
                  <a:srgbClr val="0000FF"/>
                </a:solidFill>
              </a:rPr>
              <a:t>                                    Т. Г. Шевченко</a:t>
            </a:r>
            <a:endParaRPr lang="ru-RU" sz="2800" b="1" smtClean="0">
              <a:solidFill>
                <a:srgbClr val="0000FF"/>
              </a:solidFill>
            </a:endParaRPr>
          </a:p>
        </p:txBody>
      </p:sp>
      <p:pic>
        <p:nvPicPr>
          <p:cNvPr id="29707" name="Picture 11" descr="img048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209800" y="4191000"/>
            <a:ext cx="6934200" cy="2444750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8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28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8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8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900" fill="hold">
                                          <p:stCondLst>
                                            <p:cond delay="210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4000" smtClean="0">
                <a:solidFill>
                  <a:srgbClr val="FF0000"/>
                </a:solidFill>
              </a:rPr>
              <a:t>У Петербурзі почалися нові сторінки життя Тараса Шевченка</a:t>
            </a:r>
            <a:endParaRPr lang="ru-RU" sz="40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676400" y="1371600"/>
            <a:ext cx="4038600" cy="5745163"/>
          </a:xfrm>
        </p:spPr>
        <p:txBody>
          <a:bodyPr/>
          <a:lstStyle/>
          <a:p>
            <a:pPr eaLnBrk="1" hangingPunct="1"/>
            <a:r>
              <a:rPr lang="uk-UA" sz="2800" b="1" smtClean="0">
                <a:solidFill>
                  <a:schemeClr val="bg1"/>
                </a:solidFill>
              </a:rPr>
              <a:t>У Літньому саду хлопця, який робив замальовки, побачив</a:t>
            </a:r>
          </a:p>
          <a:p>
            <a:pPr eaLnBrk="1" hangingPunct="1">
              <a:buFontTx/>
              <a:buNone/>
            </a:pPr>
            <a:r>
              <a:rPr lang="uk-UA" sz="2800" b="1" smtClean="0">
                <a:solidFill>
                  <a:schemeClr val="bg1"/>
                </a:solidFill>
              </a:rPr>
              <a:t>   Сошенко. Він і ввів юного Шевченка у мистецький світ Петербурга.</a:t>
            </a:r>
            <a:endParaRPr lang="ru-RU" sz="2800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530</Words>
  <Application>Microsoft Office PowerPoint</Application>
  <PresentationFormat>Экран (4:3)</PresentationFormat>
  <Paragraphs>93</Paragraphs>
  <Slides>20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Monotype Corsiva</vt:lpstr>
      <vt:lpstr>Castellar</vt:lpstr>
      <vt:lpstr>Trebuchet MS</vt:lpstr>
      <vt:lpstr>Оформление по умолчанию</vt:lpstr>
      <vt:lpstr>Слайд 1</vt:lpstr>
      <vt:lpstr>Слайд 2</vt:lpstr>
      <vt:lpstr>Слайд 3</vt:lpstr>
      <vt:lpstr>Слайд 4</vt:lpstr>
      <vt:lpstr>З предсмертних слів батька Т.Г. Шевченка:</vt:lpstr>
      <vt:lpstr>Слайд 6</vt:lpstr>
      <vt:lpstr>Слайд 7</vt:lpstr>
      <vt:lpstr>У Петербурзі почалися нові сторінки життя Тараса Шевченка</vt:lpstr>
      <vt:lpstr>Слайд 9</vt:lpstr>
      <vt:lpstr>Слайд 10</vt:lpstr>
      <vt:lpstr>Слайд 11</vt:lpstr>
      <vt:lpstr>Ликеря Полусмак – кріпачка,  служила наймичкою у панів  у Петербурзі, до неї сватався  Т.Г. Шевченко</vt:lpstr>
      <vt:lpstr>Слайд 13</vt:lpstr>
      <vt:lpstr>Слайд 14</vt:lpstr>
      <vt:lpstr>“Та вже ж нехай хоч розіпнуть, А я без віршів не улежу, Уже два года промережав, І третій в добрий час почну…”                                                   Т.Г. Шевченко </vt:lpstr>
      <vt:lpstr>Слайд 16</vt:lpstr>
      <vt:lpstr>“Мені здається, що я точно той самий, що був і десять років тому. Ні одна риса в моєму внутрішньому образі не змінилась.”                                                                                        Т.Г. Шевченко</vt:lpstr>
      <vt:lpstr>“Я по плоті і духу - син і рідний брат нашого народу”          Т.Г. Шевченко</vt:lpstr>
      <vt:lpstr> І мене в сім'ї великій, В сім'ї вольній, новій, Не забудьте пом'янути  Незлим тихим словом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9</cp:revision>
  <cp:lastPrinted>1601-01-01T00:00:00Z</cp:lastPrinted>
  <dcterms:created xsi:type="dcterms:W3CDTF">1601-01-01T00:00:00Z</dcterms:created>
  <dcterms:modified xsi:type="dcterms:W3CDTF">2013-04-12T16:01:09Z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