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15" autoAdjust="0"/>
  </p:normalViewPr>
  <p:slideViewPr>
    <p:cSldViewPr>
      <p:cViewPr varScale="1">
        <p:scale>
          <a:sx n="70" d="100"/>
          <a:sy n="70" d="100"/>
        </p:scale>
        <p:origin x="-1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EED05-9052-4814-9E8F-33E5AEF73462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9EA2C-D72F-42A6-BC0A-0E6A6288A1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25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84706C-95DE-49C8-A587-DE79ABD32438}" type="datetimeFigureOut">
              <a:rPr lang="ru-RU" smtClean="0"/>
              <a:pPr/>
              <a:t>05.09.2012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E75479-D428-45C3-A5DC-20A145D63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188640"/>
            <a:ext cx="698477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egoe Script" pitchFamily="34" charset="0"/>
                <a:cs typeface="FreesiaUPC" pitchFamily="34" charset="-34"/>
              </a:rPr>
              <a:t>Mes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egoe Script" pitchFamily="34" charset="0"/>
                <a:cs typeface="FreesiaUPC" pitchFamily="34" charset="-34"/>
              </a:rPr>
              <a:t> vacances d’été       </a:t>
            </a:r>
            <a:endParaRPr lang="ru-RU" sz="5400" dirty="0">
              <a:solidFill>
                <a:schemeClr val="accent1">
                  <a:lumMod val="60000"/>
                  <a:lumOff val="40000"/>
                </a:schemeClr>
              </a:solidFill>
              <a:latin typeface="Segoe Script" pitchFamily="34" charset="0"/>
              <a:cs typeface="FreesiaUPC" pitchFamily="34" charset="-34"/>
            </a:endParaRPr>
          </a:p>
        </p:txBody>
      </p:sp>
      <p:pic>
        <p:nvPicPr>
          <p:cNvPr id="10" name="Рисунок 9" descr="IMG_14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5" y="1268760"/>
            <a:ext cx="3240359" cy="2430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1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05064"/>
            <a:ext cx="3096344" cy="22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5220072" y="148478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Crimeé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fr-FR" sz="2400" dirty="0" smtClean="0">
                <a:solidFill>
                  <a:srgbClr val="92D050"/>
                </a:solidFill>
                <a:latin typeface="Segoe Script" pitchFamily="34" charset="0"/>
              </a:rPr>
              <a:t>est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très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jolie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,</a:t>
            </a:r>
            <a:r>
              <a:rPr lang="uk-UA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c’est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pourquoi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j’aim</a:t>
            </a:r>
            <a:r>
              <a:rPr lang="uk-UA" sz="2400" dirty="0" smtClean="0">
                <a:solidFill>
                  <a:srgbClr val="92D050"/>
                </a:solidFill>
                <a:latin typeface="Segoe Script" pitchFamily="34" charset="0"/>
              </a:rPr>
              <a:t>е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y passer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mes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.</a:t>
            </a:r>
            <a:endParaRPr lang="ru-RU" sz="2400" dirty="0">
              <a:solidFill>
                <a:srgbClr val="92D050"/>
              </a:solidFill>
              <a:latin typeface="Segoe Scrip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3728" y="400506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La nature fascine et fait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retenir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  <a:latin typeface="Segoe Script" pitchFamily="34" charset="0"/>
              </a:rPr>
              <a:t>m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on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92D050"/>
                </a:solidFill>
                <a:latin typeface="Segoe Script" pitchFamily="34" charset="0"/>
              </a:rPr>
              <a:t>souffle</a:t>
            </a:r>
            <a:r>
              <a:rPr lang="en-US" sz="2400" dirty="0" smtClean="0">
                <a:solidFill>
                  <a:srgbClr val="92D050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rgbClr val="92D05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Click="0" advTm="2223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b7b840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204864"/>
            <a:ext cx="3384376" cy="2538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x_faf578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717032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x_18c2a79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620688"/>
            <a:ext cx="3096344" cy="23222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9952" y="332656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Cette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année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je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suis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allée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au camp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merveilleux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“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Mriya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”.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Tous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les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soirs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nous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regardions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les films et nous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dansions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aux discothèques.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486916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Nous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avons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organisé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les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jeux,c’est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très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intéressant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!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Tm="19687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2V0eRwfGJ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00602">
            <a:off x="827584" y="332656"/>
            <a:ext cx="3384376" cy="2695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d2MEbrjJtB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40311">
            <a:off x="4860032" y="3356992"/>
            <a:ext cx="3453847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 rot="21332613">
            <a:off x="4557125" y="476005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332656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J’y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ai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trouvé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beaucoup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d’amis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qui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sont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très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amusants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et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intéressants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J’ai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eu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beaucoup de chance avec un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groupe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71703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Et nous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avons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bien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passé le temps. À la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plage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nous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avons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joué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aux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jeux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,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nagé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,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bronzé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au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soleil</a:t>
            </a:r>
            <a:r>
              <a:rPr lang="en-US" sz="2400" smtClean="0">
                <a:solidFill>
                  <a:schemeClr val="accent2"/>
                </a:solidFill>
                <a:latin typeface="Segoe Script" pitchFamily="34" charset="0"/>
              </a:rPr>
              <a:t>, fait 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les figures du sable.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Tm="35895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06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2355726" cy="3096344"/>
          </a:xfrm>
          <a:prstGeom prst="rect">
            <a:avLst/>
          </a:prstGeom>
        </p:spPr>
      </p:pic>
      <p:pic>
        <p:nvPicPr>
          <p:cNvPr id="7" name="Рисунок 6" descr="Фото0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628800"/>
            <a:ext cx="2625756" cy="3501008"/>
          </a:xfrm>
          <a:prstGeom prst="rect">
            <a:avLst/>
          </a:prstGeom>
        </p:spPr>
      </p:pic>
      <p:pic>
        <p:nvPicPr>
          <p:cNvPr id="8" name="Рисунок 7" descr="Фото05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573016"/>
            <a:ext cx="2592288" cy="3168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9832" y="188640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A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Evpatoria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j’ai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visité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u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n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très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beau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parc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</a:t>
            </a:r>
            <a:r>
              <a:rPr lang="uk-UA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Cette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excursion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m’a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plue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beaucoup.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177281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Encore je me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suis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promenée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sur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le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quai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3356992"/>
            <a:ext cx="18722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Pendant les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j’ai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lu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les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livres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537321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“Le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Chien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 des 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Baskerville” 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me plait </a:t>
            </a:r>
            <a:r>
              <a:rPr lang="en-US" sz="2400" dirty="0" err="1" smtClean="0">
                <a:solidFill>
                  <a:schemeClr val="accent2"/>
                </a:solidFill>
                <a:latin typeface="Segoe Script" pitchFamily="34" charset="0"/>
              </a:rPr>
              <a:t>surtout</a:t>
            </a:r>
            <a:r>
              <a:rPr lang="en-US" sz="2400" dirty="0" smtClean="0">
                <a:solidFill>
                  <a:schemeClr val="accent2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chemeClr val="accent2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Tm="26067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1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88640"/>
            <a:ext cx="3528392" cy="2578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364088" y="54868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J’aime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les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animaux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surtout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les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chevaux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1700808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À la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maison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je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regardais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les films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j’ècoutais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de la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musique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342900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je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dansais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 je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faisais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du sport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 je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jouais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 à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l’ordinateur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, je </a:t>
            </a:r>
            <a:r>
              <a:rPr lang="en-US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dessinais</a:t>
            </a:r>
            <a:r>
              <a:rPr 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2056" name="Picture 8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437112"/>
            <a:ext cx="1795462" cy="1833563"/>
          </a:xfrm>
          <a:prstGeom prst="rect">
            <a:avLst/>
          </a:prstGeom>
          <a:noFill/>
        </p:spPr>
      </p:pic>
    </p:spTree>
  </p:cSld>
  <p:clrMapOvr>
    <a:masterClrMapping/>
  </p:clrMapOvr>
  <p:transition advTm="1933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2855077" cy="28803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33265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Je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voudrais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passer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mes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prochains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d’été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en France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. Je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voudrais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apprendre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les traditions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francaises</a:t>
            </a:r>
            <a:r>
              <a:rPr lang="en-US" sz="2400" dirty="0">
                <a:solidFill>
                  <a:srgbClr val="7030A0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3356992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Voir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plus des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curiosités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,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améliorer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mon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Segoe Script" pitchFamily="34" charset="0"/>
              </a:rPr>
              <a:t>francais</a:t>
            </a:r>
            <a:r>
              <a:rPr lang="en-US" sz="2400" dirty="0" smtClean="0">
                <a:solidFill>
                  <a:srgbClr val="7030A0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4437112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J’ai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très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bien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passé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mes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!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Malheuresement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les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sont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finies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Adieux les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vacances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!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C’est</a:t>
            </a:r>
            <a:r>
              <a:rPr lang="en-US" sz="2400" dirty="0" smtClean="0">
                <a:solidFill>
                  <a:srgbClr val="FF0000"/>
                </a:solidFill>
                <a:latin typeface="Segoe Script" pitchFamily="34" charset="0"/>
              </a:rPr>
              <a:t> la </a:t>
            </a:r>
            <a:r>
              <a:rPr lang="en-US" sz="2400" dirty="0" err="1" smtClean="0">
                <a:solidFill>
                  <a:srgbClr val="FF0000"/>
                </a:solidFill>
                <a:latin typeface="Segoe Script" pitchFamily="34" charset="0"/>
              </a:rPr>
              <a:t>rentree</a:t>
            </a:r>
            <a:r>
              <a:rPr lang="en-US" sz="2400" dirty="0">
                <a:solidFill>
                  <a:srgbClr val="FF0000"/>
                </a:solidFill>
                <a:latin typeface="Segoe Script" pitchFamily="34" charset="0"/>
              </a:rPr>
              <a:t>.</a:t>
            </a:r>
            <a:endParaRPr lang="ru-RU" sz="2400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Tm="3101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14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0"/>
            <a:ext cx="3600400" cy="2700300"/>
          </a:xfrm>
          <a:prstGeom prst="rect">
            <a:avLst/>
          </a:prstGeom>
        </p:spPr>
      </p:pic>
      <p:pic>
        <p:nvPicPr>
          <p:cNvPr id="5" name="Рисунок 4" descr="IMG_15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852936"/>
            <a:ext cx="3600400" cy="2700300"/>
          </a:xfrm>
          <a:prstGeom prst="rect">
            <a:avLst/>
          </a:prstGeom>
        </p:spPr>
      </p:pic>
      <p:pic>
        <p:nvPicPr>
          <p:cNvPr id="6" name="Рисунок 5" descr="IMG_15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60648"/>
            <a:ext cx="3600400" cy="2700300"/>
          </a:xfrm>
          <a:prstGeom prst="rect">
            <a:avLst/>
          </a:prstGeom>
        </p:spPr>
      </p:pic>
      <p:pic>
        <p:nvPicPr>
          <p:cNvPr id="7" name="Рисунок 6" descr="IMG_16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573016"/>
            <a:ext cx="3648405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542</TotalTime>
  <Words>235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tyikhbukhk</dc:title>
  <dc:creator>Анастасия</dc:creator>
  <cp:lastModifiedBy>Преподаватель</cp:lastModifiedBy>
  <cp:revision>61</cp:revision>
  <dcterms:created xsi:type="dcterms:W3CDTF">2012-08-30T11:20:23Z</dcterms:created>
  <dcterms:modified xsi:type="dcterms:W3CDTF">2012-09-05T08:50:48Z</dcterms:modified>
</cp:coreProperties>
</file>