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udio/unknown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photoAlbum layout="4pic" frame="frameStyle2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266" y="-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bin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bin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bin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bin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bin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bin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bin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bin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bin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bin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bin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BE9474-E14C-4660-A3EA-69B9D3E2999C}" type="datetimeFigureOut">
              <a:rPr lang="ru-RU" smtClean="0"/>
              <a:pPr/>
              <a:t>26.03.2012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8D0AA9-2625-485E-B933-9785D3BE3F43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  <p:transition spd="slow" advTm="2000">
    <p:circle/>
    <p:sndAc>
      <p:stSnd>
        <p:snd r:embed="rId1" name="camera.wav"/>
      </p:stSnd>
    </p:sndAc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BE9474-E14C-4660-A3EA-69B9D3E2999C}" type="datetimeFigureOut">
              <a:rPr lang="ru-RU" smtClean="0"/>
              <a:pPr/>
              <a:t>26.03.2012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8D0AA9-2625-485E-B933-9785D3BE3F43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  <p:transition spd="slow" advTm="2000">
    <p:circle/>
    <p:sndAc>
      <p:stSnd>
        <p:snd r:embed="rId1" name="camera.wav"/>
      </p:stSnd>
    </p:sndAc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BE9474-E14C-4660-A3EA-69B9D3E2999C}" type="datetimeFigureOut">
              <a:rPr lang="ru-RU" smtClean="0"/>
              <a:pPr/>
              <a:t>26.03.2012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8D0AA9-2625-485E-B933-9785D3BE3F43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  <p:transition spd="slow" advTm="2000">
    <p:circle/>
    <p:sndAc>
      <p:stSnd>
        <p:snd r:embed="rId1" name="camera.wav"/>
      </p:stSnd>
    </p:sndAc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BE9474-E14C-4660-A3EA-69B9D3E2999C}" type="datetimeFigureOut">
              <a:rPr lang="ru-RU" smtClean="0"/>
              <a:pPr/>
              <a:t>26.03.2012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8D0AA9-2625-485E-B933-9785D3BE3F43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  <p:transition spd="slow" advTm="2000">
    <p:circle/>
    <p:sndAc>
      <p:stSnd>
        <p:snd r:embed="rId1" name="camera.wav"/>
      </p:stSnd>
    </p:sndAc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BE9474-E14C-4660-A3EA-69B9D3E2999C}" type="datetimeFigureOut">
              <a:rPr lang="ru-RU" smtClean="0"/>
              <a:pPr/>
              <a:t>26.03.2012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8D0AA9-2625-485E-B933-9785D3BE3F43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  <p:transition spd="slow" advTm="2000">
    <p:circle/>
    <p:sndAc>
      <p:stSnd>
        <p:snd r:embed="rId1" name="camera.wav"/>
      </p:stSnd>
    </p:sndAc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BE9474-E14C-4660-A3EA-69B9D3E2999C}" type="datetimeFigureOut">
              <a:rPr lang="ru-RU" smtClean="0"/>
              <a:pPr/>
              <a:t>26.03.2012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8D0AA9-2625-485E-B933-9785D3BE3F43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  <p:transition spd="slow" advTm="2000">
    <p:circle/>
    <p:sndAc>
      <p:stSnd>
        <p:snd r:embed="rId1" name="camera.wav"/>
      </p:stSnd>
    </p:sndAc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BE9474-E14C-4660-A3EA-69B9D3E2999C}" type="datetimeFigureOut">
              <a:rPr lang="ru-RU" smtClean="0"/>
              <a:pPr/>
              <a:t>26.03.2012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8D0AA9-2625-485E-B933-9785D3BE3F43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  <p:transition spd="slow" advTm="2000">
    <p:circle/>
    <p:sndAc>
      <p:stSnd>
        <p:snd r:embed="rId1" name="camera.wav"/>
      </p:stSnd>
    </p:sndAc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BE9474-E14C-4660-A3EA-69B9D3E2999C}" type="datetimeFigureOut">
              <a:rPr lang="ru-RU" smtClean="0"/>
              <a:pPr/>
              <a:t>26.03.2012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8D0AA9-2625-485E-B933-9785D3BE3F43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  <p:transition spd="slow" advTm="2000">
    <p:circle/>
    <p:sndAc>
      <p:stSnd>
        <p:snd r:embed="rId1" name="camera.wav"/>
      </p:stSnd>
    </p:sndAc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BE9474-E14C-4660-A3EA-69B9D3E2999C}" type="datetimeFigureOut">
              <a:rPr lang="ru-RU" smtClean="0"/>
              <a:pPr/>
              <a:t>26.03.2012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8D0AA9-2625-485E-B933-9785D3BE3F43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  <p:transition spd="slow" advTm="2000">
    <p:circle/>
    <p:sndAc>
      <p:stSnd>
        <p:snd r:embed="rId1" name="camera.wav"/>
      </p:stSnd>
    </p:sndAc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BE9474-E14C-4660-A3EA-69B9D3E2999C}" type="datetimeFigureOut">
              <a:rPr lang="ru-RU" smtClean="0"/>
              <a:pPr/>
              <a:t>26.03.2012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8D0AA9-2625-485E-B933-9785D3BE3F43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  <p:transition spd="slow" advTm="2000">
    <p:circle/>
    <p:sndAc>
      <p:stSnd>
        <p:snd r:embed="rId1" name="camera.wav"/>
      </p:stSnd>
    </p:sndAc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BE9474-E14C-4660-A3EA-69B9D3E2999C}" type="datetimeFigureOut">
              <a:rPr lang="ru-RU" smtClean="0"/>
              <a:pPr/>
              <a:t>26.03.2012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8D0AA9-2625-485E-B933-9785D3BE3F43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  <p:transition spd="slow" advTm="2000">
    <p:circle/>
    <p:sndAc>
      <p:stSnd>
        <p:snd r:embed="rId1" name="camera.wav"/>
      </p:stSnd>
    </p:sndAc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bin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BE9474-E14C-4660-A3EA-69B9D3E2999C}" type="datetimeFigureOut">
              <a:rPr lang="ru-RU" smtClean="0"/>
              <a:pPr/>
              <a:t>26.03.2012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8D0AA9-2625-485E-B933-9785D3BE3F43}" type="slidenum">
              <a:rPr lang="ru-RU" smtClean="0"/>
              <a:pPr/>
              <a:t>‹№›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 advTm="2000">
    <p:circle/>
    <p:sndAc>
      <p:stSnd>
        <p:snd r:embed="rId13" name="camera.wav"/>
      </p:stSnd>
    </p:sndAc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bin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37.jpeg"/><Relationship Id="rId2" Type="http://schemas.openxmlformats.org/officeDocument/2006/relationships/audio" Target="../media/audio1.bin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6.jpeg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41.jpeg"/><Relationship Id="rId2" Type="http://schemas.openxmlformats.org/officeDocument/2006/relationships/audio" Target="../media/audio1.bin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0.jpeg"/><Relationship Id="rId5" Type="http://schemas.openxmlformats.org/officeDocument/2006/relationships/image" Target="../media/image39.jpeg"/><Relationship Id="rId4" Type="http://schemas.openxmlformats.org/officeDocument/2006/relationships/image" Target="../media/image38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45.jpeg"/><Relationship Id="rId2" Type="http://schemas.openxmlformats.org/officeDocument/2006/relationships/audio" Target="../media/audio1.bin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4.jpeg"/><Relationship Id="rId5" Type="http://schemas.openxmlformats.org/officeDocument/2006/relationships/image" Target="../media/image43.jpeg"/><Relationship Id="rId4" Type="http://schemas.openxmlformats.org/officeDocument/2006/relationships/image" Target="../media/image4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audio" Target="../media/audio1.bin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audio" Target="../media/audio1.bin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5.jpeg"/><Relationship Id="rId2" Type="http://schemas.openxmlformats.org/officeDocument/2006/relationships/audio" Target="../media/audio1.bin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9.jpeg"/><Relationship Id="rId2" Type="http://schemas.openxmlformats.org/officeDocument/2006/relationships/audio" Target="../media/audio1.bin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13.jpeg"/><Relationship Id="rId2" Type="http://schemas.openxmlformats.org/officeDocument/2006/relationships/audio" Target="../media/audio1.bin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17.jpeg"/><Relationship Id="rId2" Type="http://schemas.openxmlformats.org/officeDocument/2006/relationships/audio" Target="../media/audio1.bin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21.jpeg"/><Relationship Id="rId2" Type="http://schemas.openxmlformats.org/officeDocument/2006/relationships/audio" Target="../media/audio1.bin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25.jpeg"/><Relationship Id="rId2" Type="http://schemas.openxmlformats.org/officeDocument/2006/relationships/audio" Target="../media/audio1.bin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29.jpeg"/><Relationship Id="rId2" Type="http://schemas.openxmlformats.org/officeDocument/2006/relationships/audio" Target="../media/audio1.bin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8.jpeg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33.jpeg"/><Relationship Id="rId2" Type="http://schemas.openxmlformats.org/officeDocument/2006/relationships/audio" Target="../media/audio1.bin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2.jpeg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Server\dokument (d)\МЕТОДИСТАМ\4Дзюба Т.В\шаблоны картинки\Красивые фоны для презентаций\Colorful Background\hc0830_018.jpg"/>
          <p:cNvPicPr>
            <a:picLocks noChangeAspect="1" noChangeArrowheads="1"/>
          </p:cNvPicPr>
          <p:nvPr/>
        </p:nvPicPr>
        <p:blipFill>
          <a:blip r:embed="rId3" cstate="email">
            <a:lum bright="40000"/>
          </a:blip>
          <a:srcRect/>
          <a:stretch>
            <a:fillRect/>
          </a:stretch>
        </p:blipFill>
        <p:spPr bwMode="auto">
          <a:xfrm>
            <a:off x="-4572000" y="-2168352"/>
            <a:ext cx="18288000" cy="11430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-4212976" y="-1683568"/>
            <a:ext cx="17857984" cy="10441159"/>
          </a:xfrm>
        </p:spPr>
        <p:txBody>
          <a:bodyPr>
            <a:normAutofit/>
          </a:bodyPr>
          <a:lstStyle/>
          <a:p>
            <a:r>
              <a:rPr lang="uk-UA" sz="8000" dirty="0" smtClean="0">
                <a:latin typeface="Comic Sans MS" pitchFamily="66" charset="0"/>
              </a:rPr>
              <a:t>Фінальна  гра </a:t>
            </a:r>
            <a:br>
              <a:rPr lang="uk-UA" sz="8000" dirty="0" smtClean="0">
                <a:latin typeface="Comic Sans MS" pitchFamily="66" charset="0"/>
              </a:rPr>
            </a:br>
            <a:r>
              <a:rPr lang="uk-UA" sz="8000" dirty="0" smtClean="0">
                <a:latin typeface="Comic Sans MS" pitchFamily="66" charset="0"/>
              </a:rPr>
              <a:t> шкільного  Чемпіонату </a:t>
            </a:r>
            <a:br>
              <a:rPr lang="uk-UA" sz="8000" dirty="0" smtClean="0">
                <a:latin typeface="Comic Sans MS" pitchFamily="66" charset="0"/>
              </a:rPr>
            </a:br>
            <a:r>
              <a:rPr lang="uk-UA" sz="8000" dirty="0" smtClean="0">
                <a:latin typeface="Comic Sans MS" pitchFamily="66" charset="0"/>
              </a:rPr>
              <a:t> міста  Харкова </a:t>
            </a:r>
            <a:br>
              <a:rPr lang="uk-UA" sz="8000" dirty="0" smtClean="0">
                <a:latin typeface="Comic Sans MS" pitchFamily="66" charset="0"/>
              </a:rPr>
            </a:br>
            <a:r>
              <a:rPr lang="uk-UA" sz="8000" dirty="0" smtClean="0">
                <a:latin typeface="Comic Sans MS" pitchFamily="66" charset="0"/>
              </a:rPr>
              <a:t>команд  </a:t>
            </a:r>
            <a:br>
              <a:rPr lang="uk-UA" sz="8000" dirty="0" smtClean="0">
                <a:latin typeface="Comic Sans MS" pitchFamily="66" charset="0"/>
              </a:rPr>
            </a:br>
            <a:r>
              <a:rPr lang="uk-UA" sz="8000" dirty="0" smtClean="0">
                <a:latin typeface="Comic Sans MS" pitchFamily="66" charset="0"/>
              </a:rPr>
              <a:t>клубу  веселих  та  кмітливих </a:t>
            </a:r>
            <a:br>
              <a:rPr lang="uk-UA" sz="8000" dirty="0" smtClean="0">
                <a:latin typeface="Comic Sans MS" pitchFamily="66" charset="0"/>
              </a:rPr>
            </a:br>
            <a:r>
              <a:rPr lang="uk-UA" sz="8000" dirty="0" smtClean="0">
                <a:latin typeface="Comic Sans MS" pitchFamily="66" charset="0"/>
              </a:rPr>
              <a:t> сезону 2011-2012 рр</a:t>
            </a:r>
            <a:r>
              <a:rPr lang="uk-UA" sz="8000" dirty="0" smtClean="0">
                <a:latin typeface="Book Antiqua" pitchFamily="18" charset="0"/>
              </a:rPr>
              <a:t>. </a:t>
            </a:r>
            <a:br>
              <a:rPr lang="uk-UA" sz="8000" dirty="0" smtClean="0">
                <a:latin typeface="Book Antiqua" pitchFamily="18" charset="0"/>
              </a:rPr>
            </a:br>
            <a:r>
              <a:rPr lang="uk-UA" dirty="0">
                <a:latin typeface="Book Antiqua" pitchFamily="18" charset="0"/>
              </a:rPr>
              <a:t/>
            </a:r>
            <a:br>
              <a:rPr lang="uk-UA" dirty="0">
                <a:latin typeface="Book Antiqua" pitchFamily="18" charset="0"/>
              </a:rPr>
            </a:br>
            <a:r>
              <a:rPr lang="ru-RU" dirty="0" smtClean="0"/>
              <a:t>Фотоальбом</a:t>
            </a:r>
            <a:endParaRPr lang="ru-RU" dirty="0"/>
          </a:p>
        </p:txBody>
      </p:sp>
    </p:spTree>
  </p:cSld>
  <p:clrMapOvr>
    <a:masterClrMapping/>
  </p:clrMapOvr>
  <p:transition spd="slow" advTm="2000">
    <p:circle/>
    <p:sndAc>
      <p:stSnd loop="1"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\\Server\dokument (d)\МЕТОДИСТАМ\4Дзюба Т.В\шаблоны картинки\Красивые фоны для презентаций\Colorful Background\hc0830_018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-4572000" y="-2286000"/>
            <a:ext cx="18288000" cy="11430000"/>
          </a:xfrm>
          <a:prstGeom prst="rect">
            <a:avLst/>
          </a:prstGeom>
          <a:noFill/>
        </p:spPr>
      </p:pic>
      <p:pic>
        <p:nvPicPr>
          <p:cNvPr id="2" name="Рисунок 1" descr="DSC03257.JPG"/>
          <p:cNvPicPr>
            <a:picLocks noGrp="1" noChangeAspect="1"/>
          </p:cNvPicPr>
          <p:nvPr isPhoto="1"/>
        </p:nvPicPr>
        <p:blipFill>
          <a:blip r:embed="rId4" cstate="email">
            <a:lum/>
          </a:blip>
          <a:stretch>
            <a:fillRect/>
          </a:stretch>
        </p:blipFill>
        <p:spPr>
          <a:xfrm>
            <a:off x="-4047306" y="-2043608"/>
            <a:ext cx="8094612" cy="5283983"/>
          </a:xfrm>
          <a:prstGeom prst="roundRect">
            <a:avLst>
              <a:gd name="adj" fmla="val 6500"/>
            </a:avLst>
          </a:prstGeom>
          <a:noFill/>
          <a:ln>
            <a:noFill/>
          </a:ln>
        </p:spPr>
      </p:pic>
      <p:pic>
        <p:nvPicPr>
          <p:cNvPr id="3" name="Рисунок 2" descr="DSC03258.JPG"/>
          <p:cNvPicPr>
            <a:picLocks noGrp="1" noChangeAspect="1"/>
          </p:cNvPicPr>
          <p:nvPr isPhoto="1"/>
        </p:nvPicPr>
        <p:blipFill>
          <a:blip r:embed="rId5" cstate="email">
            <a:lum/>
          </a:blip>
          <a:stretch>
            <a:fillRect/>
          </a:stretch>
        </p:blipFill>
        <p:spPr>
          <a:xfrm>
            <a:off x="4419151" y="-2007586"/>
            <a:ext cx="8793809" cy="5292570"/>
          </a:xfrm>
          <a:prstGeom prst="roundRect">
            <a:avLst>
              <a:gd name="adj" fmla="val 6500"/>
            </a:avLst>
          </a:prstGeom>
          <a:noFill/>
          <a:ln>
            <a:noFill/>
          </a:ln>
        </p:spPr>
      </p:pic>
      <p:pic>
        <p:nvPicPr>
          <p:cNvPr id="4" name="Рисунок 3" descr="DSC03259.JPG"/>
          <p:cNvPicPr>
            <a:picLocks noGrp="1" noChangeAspect="1"/>
          </p:cNvPicPr>
          <p:nvPr isPhoto="1"/>
        </p:nvPicPr>
        <p:blipFill>
          <a:blip r:embed="rId6" cstate="email">
            <a:lum/>
          </a:blip>
          <a:stretch>
            <a:fillRect/>
          </a:stretch>
        </p:blipFill>
        <p:spPr>
          <a:xfrm>
            <a:off x="-4429000" y="3645024"/>
            <a:ext cx="8166620" cy="5349892"/>
          </a:xfrm>
          <a:prstGeom prst="roundRect">
            <a:avLst>
              <a:gd name="adj" fmla="val 6500"/>
            </a:avLst>
          </a:prstGeom>
          <a:noFill/>
          <a:ln>
            <a:noFill/>
          </a:ln>
        </p:spPr>
      </p:pic>
      <p:pic>
        <p:nvPicPr>
          <p:cNvPr id="5" name="Рисунок 4" descr="DSC03260.JPG"/>
          <p:cNvPicPr>
            <a:picLocks noGrp="1" noChangeAspect="1"/>
          </p:cNvPicPr>
          <p:nvPr isPhoto="1"/>
        </p:nvPicPr>
        <p:blipFill>
          <a:blip r:embed="rId7" cstate="email">
            <a:lum/>
          </a:blip>
          <a:stretch>
            <a:fillRect/>
          </a:stretch>
        </p:blipFill>
        <p:spPr>
          <a:xfrm>
            <a:off x="4101346" y="4077072"/>
            <a:ext cx="9363000" cy="4667051"/>
          </a:xfrm>
          <a:prstGeom prst="roundRect">
            <a:avLst>
              <a:gd name="adj" fmla="val 6500"/>
            </a:avLst>
          </a:prstGeom>
          <a:noFill/>
          <a:ln>
            <a:noFill/>
          </a:ln>
        </p:spPr>
      </p:pic>
    </p:spTree>
  </p:cSld>
  <p:clrMapOvr>
    <a:masterClrMapping/>
  </p:clrMapOvr>
  <p:transition spd="slow" advTm="2000">
    <p:circle/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\\Server\dokument (d)\МЕТОДИСТАМ\4Дзюба Т.В\шаблоны картинки\Красивые фоны для презентаций\Colorful Background\hc0830_018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-4572000" y="-2286000"/>
            <a:ext cx="18288000" cy="11430000"/>
          </a:xfrm>
          <a:prstGeom prst="rect">
            <a:avLst/>
          </a:prstGeom>
          <a:noFill/>
        </p:spPr>
      </p:pic>
      <p:pic>
        <p:nvPicPr>
          <p:cNvPr id="2" name="Рисунок 1" descr="DSC03261.JPG"/>
          <p:cNvPicPr>
            <a:picLocks noGrp="1" noChangeAspect="1"/>
          </p:cNvPicPr>
          <p:nvPr isPhoto="1"/>
        </p:nvPicPr>
        <p:blipFill>
          <a:blip r:embed="rId4" cstate="email">
            <a:lum/>
          </a:blip>
          <a:stretch>
            <a:fillRect/>
          </a:stretch>
        </p:blipFill>
        <p:spPr>
          <a:xfrm>
            <a:off x="-4047307" y="-1971600"/>
            <a:ext cx="8413405" cy="5472608"/>
          </a:xfrm>
          <a:prstGeom prst="roundRect">
            <a:avLst>
              <a:gd name="adj" fmla="val 6500"/>
            </a:avLst>
          </a:prstGeom>
          <a:noFill/>
          <a:ln>
            <a:noFill/>
          </a:ln>
        </p:spPr>
      </p:pic>
      <p:pic>
        <p:nvPicPr>
          <p:cNvPr id="3" name="Рисунок 2" descr="DSC03262.JPG"/>
          <p:cNvPicPr>
            <a:picLocks noGrp="1" noChangeAspect="1"/>
          </p:cNvPicPr>
          <p:nvPr isPhoto="1"/>
        </p:nvPicPr>
        <p:blipFill>
          <a:blip r:embed="rId5" cstate="email">
            <a:lum/>
          </a:blip>
          <a:stretch>
            <a:fillRect/>
          </a:stretch>
        </p:blipFill>
        <p:spPr>
          <a:xfrm>
            <a:off x="5096694" y="-2043608"/>
            <a:ext cx="8094612" cy="5265245"/>
          </a:xfrm>
          <a:prstGeom prst="roundRect">
            <a:avLst>
              <a:gd name="adj" fmla="val 6500"/>
            </a:avLst>
          </a:prstGeom>
          <a:noFill/>
          <a:ln>
            <a:noFill/>
          </a:ln>
        </p:spPr>
      </p:pic>
      <p:pic>
        <p:nvPicPr>
          <p:cNvPr id="4" name="Рисунок 3" descr="DSC03264.JPG"/>
          <p:cNvPicPr>
            <a:picLocks noGrp="1" noChangeAspect="1"/>
          </p:cNvPicPr>
          <p:nvPr isPhoto="1"/>
        </p:nvPicPr>
        <p:blipFill>
          <a:blip r:embed="rId6" cstate="email">
            <a:lum/>
          </a:blip>
          <a:stretch>
            <a:fillRect/>
          </a:stretch>
        </p:blipFill>
        <p:spPr>
          <a:xfrm>
            <a:off x="-4359816" y="4437112"/>
            <a:ext cx="8719632" cy="4295898"/>
          </a:xfrm>
          <a:prstGeom prst="roundRect">
            <a:avLst>
              <a:gd name="adj" fmla="val 6500"/>
            </a:avLst>
          </a:prstGeom>
          <a:noFill/>
          <a:ln>
            <a:noFill/>
          </a:ln>
        </p:spPr>
      </p:pic>
      <p:pic>
        <p:nvPicPr>
          <p:cNvPr id="5" name="Рисунок 4" descr="DSC03266.JPG"/>
          <p:cNvPicPr>
            <a:picLocks noGrp="1" noChangeAspect="1"/>
          </p:cNvPicPr>
          <p:nvPr isPhoto="1"/>
        </p:nvPicPr>
        <p:blipFill>
          <a:blip r:embed="rId7" cstate="email">
            <a:lum/>
          </a:blip>
          <a:stretch>
            <a:fillRect/>
          </a:stretch>
        </p:blipFill>
        <p:spPr>
          <a:xfrm>
            <a:off x="4510160" y="3645024"/>
            <a:ext cx="8918824" cy="5298993"/>
          </a:xfrm>
          <a:prstGeom prst="roundRect">
            <a:avLst>
              <a:gd name="adj" fmla="val 6500"/>
            </a:avLst>
          </a:prstGeom>
          <a:noFill/>
          <a:ln>
            <a:noFill/>
          </a:ln>
        </p:spPr>
      </p:pic>
    </p:spTree>
  </p:cSld>
  <p:clrMapOvr>
    <a:masterClrMapping/>
  </p:clrMapOvr>
  <p:transition spd="slow" advTm="2000">
    <p:circle/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\\Server\dokument (d)\МЕТОДИСТАМ\4Дзюба Т.В\шаблоны картинки\Красивые фоны для презентаций\Colorful Background\hc0830_018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-4573016" y="-2259632"/>
            <a:ext cx="18288000" cy="11430000"/>
          </a:xfrm>
          <a:prstGeom prst="rect">
            <a:avLst/>
          </a:prstGeom>
          <a:noFill/>
        </p:spPr>
      </p:pic>
      <p:pic>
        <p:nvPicPr>
          <p:cNvPr id="2" name="Рисунок 1" descr="DSC03267.JPG"/>
          <p:cNvPicPr>
            <a:picLocks noGrp="1" noChangeAspect="1"/>
          </p:cNvPicPr>
          <p:nvPr isPhoto="1"/>
        </p:nvPicPr>
        <p:blipFill>
          <a:blip r:embed="rId4" cstate="email">
            <a:lum/>
          </a:blip>
          <a:stretch>
            <a:fillRect/>
          </a:stretch>
        </p:blipFill>
        <p:spPr>
          <a:xfrm>
            <a:off x="-3312368" y="-1769919"/>
            <a:ext cx="6624736" cy="3539837"/>
          </a:xfrm>
          <a:prstGeom prst="roundRect">
            <a:avLst>
              <a:gd name="adj" fmla="val 6500"/>
            </a:avLst>
          </a:prstGeom>
          <a:noFill/>
          <a:ln>
            <a:noFill/>
          </a:ln>
        </p:spPr>
      </p:pic>
      <p:pic>
        <p:nvPicPr>
          <p:cNvPr id="3" name="Рисунок 2" descr="DSC03268.JPG"/>
          <p:cNvPicPr>
            <a:picLocks noGrp="1" noChangeAspect="1"/>
          </p:cNvPicPr>
          <p:nvPr isPhoto="1"/>
        </p:nvPicPr>
        <p:blipFill>
          <a:blip r:embed="rId5" cstate="email">
            <a:lum/>
          </a:blip>
          <a:stretch>
            <a:fillRect/>
          </a:stretch>
        </p:blipFill>
        <p:spPr>
          <a:xfrm>
            <a:off x="6024736" y="4865137"/>
            <a:ext cx="6238528" cy="3985726"/>
          </a:xfrm>
          <a:prstGeom prst="roundRect">
            <a:avLst>
              <a:gd name="adj" fmla="val 6500"/>
            </a:avLst>
          </a:prstGeom>
          <a:noFill/>
          <a:ln>
            <a:noFill/>
          </a:ln>
        </p:spPr>
      </p:pic>
      <p:pic>
        <p:nvPicPr>
          <p:cNvPr id="4" name="Рисунок 3" descr="DSC03270.JPG"/>
          <p:cNvPicPr>
            <a:picLocks noGrp="1" noChangeAspect="1"/>
          </p:cNvPicPr>
          <p:nvPr isPhoto="1"/>
        </p:nvPicPr>
        <p:blipFill>
          <a:blip r:embed="rId6" cstate="print">
            <a:lum/>
          </a:blip>
          <a:stretch>
            <a:fillRect/>
          </a:stretch>
        </p:blipFill>
        <p:spPr>
          <a:xfrm>
            <a:off x="-4140968" y="2164042"/>
            <a:ext cx="8856984" cy="6642738"/>
          </a:xfrm>
          <a:prstGeom prst="roundRect">
            <a:avLst>
              <a:gd name="adj" fmla="val 6500"/>
            </a:avLst>
          </a:prstGeom>
          <a:noFill/>
          <a:ln>
            <a:noFill/>
          </a:ln>
        </p:spPr>
      </p:pic>
      <p:pic>
        <p:nvPicPr>
          <p:cNvPr id="5" name="Рисунок 4" descr="DSC03273.JPG"/>
          <p:cNvPicPr>
            <a:picLocks noGrp="1" noChangeAspect="1"/>
          </p:cNvPicPr>
          <p:nvPr isPhoto="1"/>
        </p:nvPicPr>
        <p:blipFill>
          <a:blip r:embed="rId7" cstate="email">
            <a:lum/>
          </a:blip>
          <a:stretch>
            <a:fillRect/>
          </a:stretch>
        </p:blipFill>
        <p:spPr>
          <a:xfrm>
            <a:off x="4637585" y="-1899592"/>
            <a:ext cx="8640960" cy="6480720"/>
          </a:xfrm>
          <a:prstGeom prst="roundRect">
            <a:avLst>
              <a:gd name="adj" fmla="val 6500"/>
            </a:avLst>
          </a:prstGeom>
          <a:noFill/>
          <a:ln>
            <a:noFill/>
          </a:ln>
        </p:spPr>
      </p:pic>
    </p:spTree>
  </p:cSld>
  <p:clrMapOvr>
    <a:masterClrMapping/>
  </p:clrMapOvr>
  <p:transition spd="slow" advTm="2000">
    <p:circle/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5" name="Picture 3" descr="\\Server\dokument (d)\МЕТОДИСТАМ\4Дзюба Т.В\шаблоны картинки\Красивые фоны для презентаций\Цветочные фоны\Flower_Pattern_Background_WA03_057L.jpg"/>
          <p:cNvPicPr>
            <a:picLocks noChangeAspect="1" noChangeArrowheads="1"/>
          </p:cNvPicPr>
          <p:nvPr/>
        </p:nvPicPr>
        <p:blipFill>
          <a:blip r:embed="rId3" cstate="email">
            <a:lum bright="10000"/>
          </a:blip>
          <a:srcRect/>
          <a:stretch>
            <a:fillRect/>
          </a:stretch>
        </p:blipFill>
        <p:spPr bwMode="auto">
          <a:xfrm>
            <a:off x="-3060848" y="-2259632"/>
            <a:ext cx="15240000" cy="11430000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-3132856" y="-2259632"/>
            <a:ext cx="15481720" cy="1512168"/>
          </a:xfrm>
        </p:spPr>
        <p:txBody>
          <a:bodyPr anchor="t">
            <a:noAutofit/>
          </a:bodyPr>
          <a:lstStyle/>
          <a:p>
            <a:pPr algn="ctr">
              <a:lnSpc>
                <a:spcPct val="114000"/>
              </a:lnSpc>
            </a:pPr>
            <a:r>
              <a:rPr lang="uk-UA" sz="3600" dirty="0" smtClean="0">
                <a:solidFill>
                  <a:srgbClr val="C00000"/>
                </a:solidFill>
                <a:latin typeface="Comic Sans MS" pitchFamily="66" charset="0"/>
              </a:rPr>
              <a:t>Фінальна  гра  шкільного  Чемпіонату  міста  Харкова </a:t>
            </a:r>
            <a:br>
              <a:rPr lang="uk-UA" sz="3600" dirty="0" smtClean="0">
                <a:solidFill>
                  <a:srgbClr val="C00000"/>
                </a:solidFill>
                <a:latin typeface="Comic Sans MS" pitchFamily="66" charset="0"/>
              </a:rPr>
            </a:br>
            <a:r>
              <a:rPr lang="uk-UA" sz="3600" dirty="0" smtClean="0">
                <a:solidFill>
                  <a:srgbClr val="C00000"/>
                </a:solidFill>
                <a:latin typeface="Comic Sans MS" pitchFamily="66" charset="0"/>
              </a:rPr>
              <a:t>команд  клубу  веселих  та  кмітливих  сезону 2011-2012 рр</a:t>
            </a:r>
            <a:r>
              <a:rPr lang="uk-UA" sz="3600" dirty="0" smtClean="0">
                <a:solidFill>
                  <a:srgbClr val="C00000"/>
                </a:solidFill>
                <a:latin typeface="Book Antiqua" pitchFamily="18" charset="0"/>
              </a:rPr>
              <a:t>. </a:t>
            </a:r>
            <a:endParaRPr lang="ru-RU" sz="3600" dirty="0">
              <a:solidFill>
                <a:srgbClr val="C000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-3060848" y="-891480"/>
            <a:ext cx="15337704" cy="90486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uk-UA" sz="4400" b="1" dirty="0" smtClean="0">
                <a:solidFill>
                  <a:srgbClr val="0070C0"/>
                </a:solidFill>
              </a:rPr>
              <a:t>Переможці та призери </a:t>
            </a:r>
            <a:r>
              <a:rPr lang="uk-UA" sz="4400" b="1" dirty="0">
                <a:solidFill>
                  <a:schemeClr val="accent2">
                    <a:lumMod val="75000"/>
                  </a:schemeClr>
                </a:solidFill>
              </a:rPr>
              <a:t>«Спортивного сезону» </a:t>
            </a:r>
            <a:r>
              <a:rPr lang="uk-UA" sz="4400" b="1" dirty="0" smtClean="0">
                <a:solidFill>
                  <a:srgbClr val="0070C0"/>
                </a:solidFill>
              </a:rPr>
              <a:t>шкільного Чемпіонату міста Харкова команд клубу веселих та кмітливих 2011-2012 рр.</a:t>
            </a:r>
            <a:endParaRPr lang="uk-UA" sz="4400" dirty="0" smtClean="0">
              <a:solidFill>
                <a:srgbClr val="0070C0"/>
              </a:solidFill>
            </a:endParaRPr>
          </a:p>
          <a:p>
            <a:pPr marL="177800" indent="20638" algn="ctr">
              <a:buNone/>
            </a:pPr>
            <a:r>
              <a:rPr lang="uk-UA" sz="5400" b="1" dirty="0" smtClean="0">
                <a:solidFill>
                  <a:srgbClr val="FF0000"/>
                </a:solidFill>
              </a:rPr>
              <a:t> І місце </a:t>
            </a:r>
          </a:p>
          <a:p>
            <a:pPr algn="ctr"/>
            <a:r>
              <a:rPr lang="uk-UA" sz="4400" dirty="0" smtClean="0">
                <a:solidFill>
                  <a:srgbClr val="0070C0"/>
                </a:solidFill>
              </a:rPr>
              <a:t> </a:t>
            </a:r>
            <a:r>
              <a:rPr lang="uk-UA" sz="4800" b="1" i="1" dirty="0" smtClean="0">
                <a:solidFill>
                  <a:srgbClr val="0070C0"/>
                </a:solidFill>
              </a:rPr>
              <a:t>команда </a:t>
            </a:r>
            <a:r>
              <a:rPr lang="uk-UA" sz="4800" b="1" i="1" dirty="0">
                <a:solidFill>
                  <a:srgbClr val="0070C0"/>
                </a:solidFill>
              </a:rPr>
              <a:t>загальноосвітньої школи </a:t>
            </a:r>
            <a:r>
              <a:rPr lang="uk-UA" sz="4800" b="1" i="1" dirty="0" smtClean="0">
                <a:solidFill>
                  <a:srgbClr val="0070C0"/>
                </a:solidFill>
              </a:rPr>
              <a:t>№</a:t>
            </a:r>
            <a:r>
              <a:rPr lang="uk-UA" sz="4800" b="1" i="1" dirty="0">
                <a:solidFill>
                  <a:srgbClr val="0070C0"/>
                </a:solidFill>
              </a:rPr>
              <a:t> 76 </a:t>
            </a:r>
            <a:endParaRPr lang="ru-RU" sz="4800" i="1" dirty="0">
              <a:solidFill>
                <a:srgbClr val="0070C0"/>
              </a:solidFill>
            </a:endParaRPr>
          </a:p>
          <a:p>
            <a:pPr algn="ctr"/>
            <a:r>
              <a:rPr lang="uk-UA" sz="4800" b="1" i="1" dirty="0" smtClean="0">
                <a:solidFill>
                  <a:srgbClr val="0070C0"/>
                </a:solidFill>
              </a:rPr>
              <a:t>(</a:t>
            </a:r>
            <a:r>
              <a:rPr lang="uk-UA" sz="4800" b="1" i="1" dirty="0">
                <a:solidFill>
                  <a:srgbClr val="0070C0"/>
                </a:solidFill>
              </a:rPr>
              <a:t>Жовтневий район</a:t>
            </a:r>
            <a:r>
              <a:rPr lang="uk-UA" sz="4800" b="1" i="1" dirty="0" smtClean="0">
                <a:solidFill>
                  <a:srgbClr val="0070C0"/>
                </a:solidFill>
              </a:rPr>
              <a:t>)</a:t>
            </a:r>
            <a:endParaRPr lang="ru-RU" sz="4800" i="1" dirty="0">
              <a:solidFill>
                <a:srgbClr val="0070C0"/>
              </a:solidFill>
            </a:endParaRPr>
          </a:p>
          <a:p>
            <a:pPr marL="177800" indent="20638" algn="ctr">
              <a:buNone/>
            </a:pPr>
            <a:r>
              <a:rPr lang="uk-UA" sz="5400" dirty="0" smtClean="0">
                <a:solidFill>
                  <a:srgbClr val="FF0000"/>
                </a:solidFill>
              </a:rPr>
              <a:t>ІІ місце  </a:t>
            </a:r>
          </a:p>
          <a:p>
            <a:pPr marL="177800" indent="20638" algn="ctr">
              <a:buNone/>
            </a:pPr>
            <a:r>
              <a:rPr lang="uk-UA" sz="4800" i="1" dirty="0" smtClean="0">
                <a:solidFill>
                  <a:srgbClr val="0070C0"/>
                </a:solidFill>
              </a:rPr>
              <a:t>команда Харківської загальноосвітньої школи № 136 </a:t>
            </a:r>
            <a:r>
              <a:rPr lang="uk-UA" sz="4800" i="1" dirty="0">
                <a:solidFill>
                  <a:srgbClr val="0070C0"/>
                </a:solidFill>
              </a:rPr>
              <a:t>ім. П. Д. </a:t>
            </a:r>
            <a:r>
              <a:rPr lang="uk-UA" sz="4800" i="1" dirty="0" err="1">
                <a:solidFill>
                  <a:srgbClr val="0070C0"/>
                </a:solidFill>
              </a:rPr>
              <a:t>Говоруненко</a:t>
            </a:r>
            <a:r>
              <a:rPr lang="uk-UA" sz="4800" i="1" dirty="0">
                <a:solidFill>
                  <a:srgbClr val="0070C0"/>
                </a:solidFill>
              </a:rPr>
              <a:t> </a:t>
            </a:r>
            <a:r>
              <a:rPr lang="uk-UA" sz="4800" i="1" dirty="0" smtClean="0">
                <a:solidFill>
                  <a:srgbClr val="0070C0"/>
                </a:solidFill>
              </a:rPr>
              <a:t>(Ленінський район)</a:t>
            </a:r>
          </a:p>
          <a:p>
            <a:pPr marL="177800" indent="20638" algn="ctr">
              <a:buNone/>
            </a:pPr>
            <a:r>
              <a:rPr lang="uk-UA" sz="5400" dirty="0" smtClean="0">
                <a:solidFill>
                  <a:srgbClr val="FF0000"/>
                </a:solidFill>
              </a:rPr>
              <a:t>ІІІ місце  </a:t>
            </a:r>
          </a:p>
          <a:p>
            <a:pPr marL="177800" indent="20638" algn="ctr">
              <a:buNone/>
            </a:pPr>
            <a:r>
              <a:rPr lang="uk-UA" sz="4800" i="1" dirty="0" smtClean="0">
                <a:solidFill>
                  <a:srgbClr val="0070C0"/>
                </a:solidFill>
              </a:rPr>
              <a:t>команда Харківської гімназії № 112 </a:t>
            </a:r>
          </a:p>
          <a:p>
            <a:pPr marL="177800" indent="20638" algn="ctr">
              <a:buNone/>
            </a:pPr>
            <a:r>
              <a:rPr lang="uk-UA" sz="4800" i="1" dirty="0" smtClean="0">
                <a:solidFill>
                  <a:srgbClr val="0070C0"/>
                </a:solidFill>
              </a:rPr>
              <a:t>(Комінтернівський район)</a:t>
            </a:r>
            <a:endParaRPr lang="ru-RU" sz="4800" i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ransition spd="slow" advTm="2000">
    <p:circle/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5" name="Picture 3" descr="\\Server\dokument (d)\МЕТОДИСТАМ\4Дзюба Т.В\шаблоны картинки\Красивые фоны для презентаций\Цветочные фоны\Flower_Pattern_Background_WA03_057L.jpg"/>
          <p:cNvPicPr>
            <a:picLocks noChangeAspect="1" noChangeArrowheads="1"/>
          </p:cNvPicPr>
          <p:nvPr/>
        </p:nvPicPr>
        <p:blipFill>
          <a:blip r:embed="rId3" cstate="email">
            <a:lum bright="10000" contrast="-10000"/>
          </a:blip>
          <a:srcRect/>
          <a:stretch>
            <a:fillRect/>
          </a:stretch>
        </p:blipFill>
        <p:spPr bwMode="auto">
          <a:xfrm>
            <a:off x="-3048000" y="-2286000"/>
            <a:ext cx="15240000" cy="11430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-3060848" y="-1827584"/>
            <a:ext cx="15337704" cy="88947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6600" b="1" dirty="0" smtClean="0">
                <a:solidFill>
                  <a:srgbClr val="C00000"/>
                </a:solidFill>
                <a:latin typeface="Comic Sans MS" pitchFamily="66" charset="0"/>
              </a:rPr>
              <a:t>Вітаємо переможців </a:t>
            </a:r>
          </a:p>
          <a:p>
            <a:pPr algn="ctr"/>
            <a:r>
              <a:rPr lang="en-US" sz="4400" b="1" dirty="0" smtClean="0">
                <a:solidFill>
                  <a:srgbClr val="C00000"/>
                </a:solidFill>
                <a:latin typeface="Comic Sans MS" pitchFamily="66" charset="0"/>
              </a:rPr>
              <a:t>V</a:t>
            </a:r>
            <a:r>
              <a:rPr lang="uk-UA" sz="4400" b="1" dirty="0" smtClean="0">
                <a:solidFill>
                  <a:srgbClr val="C00000"/>
                </a:solidFill>
                <a:latin typeface="Comic Sans MS" pitchFamily="66" charset="0"/>
              </a:rPr>
              <a:t>ІІ-го шкільного Чемпіонату міста Харкова </a:t>
            </a:r>
          </a:p>
          <a:p>
            <a:pPr algn="ctr"/>
            <a:r>
              <a:rPr lang="uk-UA" sz="4400" b="1" dirty="0" smtClean="0">
                <a:solidFill>
                  <a:srgbClr val="C00000"/>
                </a:solidFill>
                <a:latin typeface="Comic Sans MS" pitchFamily="66" charset="0"/>
              </a:rPr>
              <a:t>команд клубу веселих та кмітливих </a:t>
            </a:r>
          </a:p>
          <a:p>
            <a:pPr algn="ctr"/>
            <a:r>
              <a:rPr lang="uk-UA" sz="4400" b="1" dirty="0" smtClean="0">
                <a:solidFill>
                  <a:srgbClr val="C00000"/>
                </a:solidFill>
                <a:latin typeface="Comic Sans MS" pitchFamily="66" charset="0"/>
              </a:rPr>
              <a:t>сезону 2011-2012 рр.</a:t>
            </a:r>
            <a:endParaRPr lang="ru-RU" sz="4400" b="1" dirty="0" smtClean="0">
              <a:solidFill>
                <a:srgbClr val="C00000"/>
              </a:solidFill>
              <a:latin typeface="Comic Sans MS" pitchFamily="66" charset="0"/>
            </a:endParaRPr>
          </a:p>
          <a:p>
            <a:pPr marL="176213" indent="0">
              <a:buNone/>
            </a:pPr>
            <a:endParaRPr lang="uk-UA" sz="5400" b="1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endParaRPr>
          </a:p>
          <a:p>
            <a:pPr marL="176213" indent="0" algn="ctr">
              <a:buNone/>
            </a:pPr>
            <a:r>
              <a:rPr lang="uk-UA" sz="8000" b="1" dirty="0" smtClean="0">
                <a:solidFill>
                  <a:srgbClr val="C00000"/>
                </a:solidFill>
                <a:latin typeface="Comic Sans MS" pitchFamily="66" charset="0"/>
              </a:rPr>
              <a:t>та бажаємо </a:t>
            </a:r>
          </a:p>
          <a:p>
            <a:pPr marL="176213" indent="0" algn="ctr">
              <a:buNone/>
            </a:pPr>
            <a:r>
              <a:rPr lang="uk-UA" sz="8000" b="1" dirty="0" smtClean="0">
                <a:solidFill>
                  <a:srgbClr val="C00000"/>
                </a:solidFill>
                <a:latin typeface="Comic Sans MS" pitchFamily="66" charset="0"/>
              </a:rPr>
              <a:t>подальших </a:t>
            </a:r>
          </a:p>
          <a:p>
            <a:pPr marL="176213" indent="0" algn="ctr">
              <a:buNone/>
            </a:pPr>
            <a:r>
              <a:rPr lang="uk-UA" sz="8000" b="1" dirty="0" smtClean="0">
                <a:solidFill>
                  <a:srgbClr val="C00000"/>
                </a:solidFill>
                <a:latin typeface="Comic Sans MS" pitchFamily="66" charset="0"/>
              </a:rPr>
              <a:t>творчих </a:t>
            </a:r>
          </a:p>
          <a:p>
            <a:pPr marL="176213" indent="0" algn="ctr">
              <a:buNone/>
            </a:pPr>
            <a:r>
              <a:rPr lang="uk-UA" sz="8000" b="1" dirty="0" smtClean="0">
                <a:solidFill>
                  <a:srgbClr val="C00000"/>
                </a:solidFill>
                <a:latin typeface="Comic Sans MS" pitchFamily="66" charset="0"/>
              </a:rPr>
              <a:t>успіхів!</a:t>
            </a:r>
            <a:endParaRPr lang="ru-RU" sz="8000" b="1" dirty="0" smtClean="0">
              <a:solidFill>
                <a:srgbClr val="C000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 spd="slow" advTm="2000">
    <p:circle/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\\Server\dokument (d)\МЕТОДИСТАМ\4Дзюба Т.В\шаблоны картинки\Красивые фоны для презентаций\Colorful Background\hc0830_018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-4572000" y="-2168352"/>
            <a:ext cx="18288000" cy="11430000"/>
          </a:xfrm>
          <a:prstGeom prst="rect">
            <a:avLst/>
          </a:prstGeom>
          <a:noFill/>
        </p:spPr>
      </p:pic>
      <p:pic>
        <p:nvPicPr>
          <p:cNvPr id="2" name="Рисунок 1" descr="DSC03214.JPG"/>
          <p:cNvPicPr>
            <a:picLocks noGrp="1" noChangeAspect="1"/>
          </p:cNvPicPr>
          <p:nvPr isPhoto="1"/>
        </p:nvPicPr>
        <p:blipFill>
          <a:blip r:embed="rId4" cstate="email">
            <a:lum/>
          </a:blip>
          <a:stretch>
            <a:fillRect/>
          </a:stretch>
        </p:blipFill>
        <p:spPr>
          <a:xfrm>
            <a:off x="-4573016" y="-2155825"/>
            <a:ext cx="9560168" cy="5008761"/>
          </a:xfrm>
          <a:prstGeom prst="roundRect">
            <a:avLst>
              <a:gd name="adj" fmla="val 6500"/>
            </a:avLst>
          </a:prstGeom>
          <a:noFill/>
          <a:ln>
            <a:noFill/>
          </a:ln>
        </p:spPr>
      </p:pic>
      <p:pic>
        <p:nvPicPr>
          <p:cNvPr id="3" name="Рисунок 2" descr="DSC03215.JPG"/>
          <p:cNvPicPr>
            <a:picLocks noGrp="1" noChangeAspect="1"/>
          </p:cNvPicPr>
          <p:nvPr isPhoto="1"/>
        </p:nvPicPr>
        <p:blipFill>
          <a:blip r:embed="rId5" cstate="email">
            <a:lum/>
          </a:blip>
          <a:stretch>
            <a:fillRect/>
          </a:stretch>
        </p:blipFill>
        <p:spPr>
          <a:xfrm>
            <a:off x="5076056" y="-1971600"/>
            <a:ext cx="8507288" cy="4736119"/>
          </a:xfrm>
          <a:prstGeom prst="roundRect">
            <a:avLst>
              <a:gd name="adj" fmla="val 6500"/>
            </a:avLst>
          </a:prstGeom>
          <a:noFill/>
          <a:ln>
            <a:noFill/>
          </a:ln>
        </p:spPr>
      </p:pic>
      <p:pic>
        <p:nvPicPr>
          <p:cNvPr id="4" name="Рисунок 3" descr="DSC03216.JPG"/>
          <p:cNvPicPr>
            <a:picLocks noGrp="1" noChangeAspect="1"/>
          </p:cNvPicPr>
          <p:nvPr isPhoto="1"/>
        </p:nvPicPr>
        <p:blipFill>
          <a:blip r:embed="rId6" cstate="email">
            <a:lum/>
          </a:blip>
          <a:stretch>
            <a:fillRect/>
          </a:stretch>
        </p:blipFill>
        <p:spPr>
          <a:xfrm>
            <a:off x="-3924944" y="2492896"/>
            <a:ext cx="8928992" cy="6696744"/>
          </a:xfrm>
          <a:prstGeom prst="roundRect">
            <a:avLst>
              <a:gd name="adj" fmla="val 6500"/>
            </a:avLst>
          </a:prstGeom>
          <a:noFill/>
          <a:ln>
            <a:noFill/>
          </a:ln>
        </p:spPr>
      </p:pic>
      <p:pic>
        <p:nvPicPr>
          <p:cNvPr id="5" name="Рисунок 4" descr="DSC03217.JPG"/>
          <p:cNvPicPr>
            <a:picLocks noGrp="1" noChangeAspect="1"/>
          </p:cNvPicPr>
          <p:nvPr isPhoto="1"/>
        </p:nvPicPr>
        <p:blipFill>
          <a:blip r:embed="rId7" cstate="email">
            <a:lum/>
          </a:blip>
          <a:stretch>
            <a:fillRect/>
          </a:stretch>
        </p:blipFill>
        <p:spPr>
          <a:xfrm>
            <a:off x="4934744" y="2780928"/>
            <a:ext cx="8418512" cy="6313884"/>
          </a:xfrm>
          <a:prstGeom prst="roundRect">
            <a:avLst>
              <a:gd name="adj" fmla="val 6500"/>
            </a:avLst>
          </a:prstGeom>
          <a:noFill/>
          <a:ln>
            <a:noFill/>
          </a:ln>
        </p:spPr>
      </p:pic>
    </p:spTree>
  </p:cSld>
  <p:clrMapOvr>
    <a:masterClrMapping/>
  </p:clrMapOvr>
  <p:transition spd="slow" advTm="2000">
    <p:circle/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\\Server\dokument (d)\МЕТОДИСТАМ\4Дзюба Т.В\шаблоны картинки\Красивые фоны для презентаций\Colorful Background\hc0830_018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-4572000" y="-2286000"/>
            <a:ext cx="18288000" cy="11430000"/>
          </a:xfrm>
          <a:prstGeom prst="rect">
            <a:avLst/>
          </a:prstGeom>
          <a:noFill/>
        </p:spPr>
      </p:pic>
      <p:pic>
        <p:nvPicPr>
          <p:cNvPr id="2" name="Рисунок 1" descr="DSC03219.JPG"/>
          <p:cNvPicPr>
            <a:picLocks noGrp="1" noChangeAspect="1"/>
          </p:cNvPicPr>
          <p:nvPr isPhoto="1"/>
        </p:nvPicPr>
        <p:blipFill>
          <a:blip r:embed="rId4" cstate="email">
            <a:lum/>
          </a:blip>
          <a:stretch>
            <a:fillRect/>
          </a:stretch>
        </p:blipFill>
        <p:spPr>
          <a:xfrm>
            <a:off x="-4268263" y="-1899592"/>
            <a:ext cx="8536525" cy="4702993"/>
          </a:xfrm>
          <a:prstGeom prst="roundRect">
            <a:avLst>
              <a:gd name="adj" fmla="val 6500"/>
            </a:avLst>
          </a:prstGeom>
          <a:noFill/>
          <a:ln>
            <a:noFill/>
          </a:ln>
        </p:spPr>
      </p:pic>
      <p:pic>
        <p:nvPicPr>
          <p:cNvPr id="3" name="Рисунок 2" descr="DSC03221.JPG"/>
          <p:cNvPicPr>
            <a:picLocks noGrp="1" noChangeAspect="1"/>
          </p:cNvPicPr>
          <p:nvPr isPhoto="1"/>
        </p:nvPicPr>
        <p:blipFill>
          <a:blip r:embed="rId5" cstate="email">
            <a:lum/>
          </a:blip>
          <a:stretch>
            <a:fillRect/>
          </a:stretch>
        </p:blipFill>
        <p:spPr>
          <a:xfrm>
            <a:off x="4345062" y="-1971599"/>
            <a:ext cx="9371282" cy="5184575"/>
          </a:xfrm>
          <a:prstGeom prst="roundRect">
            <a:avLst>
              <a:gd name="adj" fmla="val 6500"/>
            </a:avLst>
          </a:prstGeom>
          <a:noFill/>
          <a:ln>
            <a:noFill/>
          </a:ln>
        </p:spPr>
      </p:pic>
      <p:pic>
        <p:nvPicPr>
          <p:cNvPr id="4" name="Рисунок 3" descr="DSC03222.JPG"/>
          <p:cNvPicPr>
            <a:picLocks noGrp="1" noChangeAspect="1"/>
          </p:cNvPicPr>
          <p:nvPr isPhoto="1"/>
        </p:nvPicPr>
        <p:blipFill>
          <a:blip r:embed="rId6" cstate="email">
            <a:lum/>
          </a:blip>
          <a:stretch>
            <a:fillRect/>
          </a:stretch>
        </p:blipFill>
        <p:spPr>
          <a:xfrm>
            <a:off x="-4329879" y="3645024"/>
            <a:ext cx="8659757" cy="4209604"/>
          </a:xfrm>
          <a:prstGeom prst="roundRect">
            <a:avLst>
              <a:gd name="adj" fmla="val 6500"/>
            </a:avLst>
          </a:prstGeom>
          <a:noFill/>
          <a:ln>
            <a:noFill/>
          </a:ln>
        </p:spPr>
      </p:pic>
      <p:pic>
        <p:nvPicPr>
          <p:cNvPr id="5" name="Рисунок 4" descr="DSC03223.JPG"/>
          <p:cNvPicPr>
            <a:picLocks noGrp="1" noChangeAspect="1"/>
          </p:cNvPicPr>
          <p:nvPr isPhoto="1"/>
        </p:nvPicPr>
        <p:blipFill>
          <a:blip r:embed="rId7" cstate="email">
            <a:lum/>
          </a:blip>
          <a:stretch>
            <a:fillRect/>
          </a:stretch>
        </p:blipFill>
        <p:spPr>
          <a:xfrm>
            <a:off x="3743642" y="3717032"/>
            <a:ext cx="9735696" cy="5265990"/>
          </a:xfrm>
          <a:prstGeom prst="roundRect">
            <a:avLst>
              <a:gd name="adj" fmla="val 6500"/>
            </a:avLst>
          </a:prstGeom>
          <a:noFill/>
          <a:ln>
            <a:noFill/>
          </a:ln>
        </p:spPr>
      </p:pic>
    </p:spTree>
  </p:cSld>
  <p:clrMapOvr>
    <a:masterClrMapping/>
  </p:clrMapOvr>
  <p:transition spd="slow" advTm="2000">
    <p:circle/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\\Server\dokument (d)\МЕТОДИСТАМ\4Дзюба Т.В\шаблоны картинки\Красивые фоны для презентаций\Colorful Background\hc0830_018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-4572000" y="-2286000"/>
            <a:ext cx="18288000" cy="11430000"/>
          </a:xfrm>
          <a:prstGeom prst="rect">
            <a:avLst/>
          </a:prstGeom>
          <a:noFill/>
        </p:spPr>
      </p:pic>
      <p:pic>
        <p:nvPicPr>
          <p:cNvPr id="2" name="Рисунок 1" descr="DSC03224.JPG"/>
          <p:cNvPicPr>
            <a:picLocks noGrp="1" noChangeAspect="1"/>
          </p:cNvPicPr>
          <p:nvPr isPhoto="1"/>
        </p:nvPicPr>
        <p:blipFill>
          <a:blip r:embed="rId4" cstate="email">
            <a:lum/>
          </a:blip>
          <a:stretch>
            <a:fillRect/>
          </a:stretch>
        </p:blipFill>
        <p:spPr>
          <a:xfrm>
            <a:off x="-3996952" y="-2071169"/>
            <a:ext cx="8454652" cy="5228707"/>
          </a:xfrm>
          <a:prstGeom prst="roundRect">
            <a:avLst>
              <a:gd name="adj" fmla="val 6500"/>
            </a:avLst>
          </a:prstGeom>
          <a:noFill/>
          <a:ln>
            <a:noFill/>
          </a:ln>
        </p:spPr>
      </p:pic>
      <p:pic>
        <p:nvPicPr>
          <p:cNvPr id="3" name="Рисунок 2" descr="DSC03225.JPG"/>
          <p:cNvPicPr>
            <a:picLocks noGrp="1" noChangeAspect="1"/>
          </p:cNvPicPr>
          <p:nvPr isPhoto="1"/>
        </p:nvPicPr>
        <p:blipFill>
          <a:blip r:embed="rId5" cstate="email">
            <a:lum/>
          </a:blip>
          <a:stretch>
            <a:fillRect/>
          </a:stretch>
        </p:blipFill>
        <p:spPr>
          <a:xfrm>
            <a:off x="5604942" y="-1899592"/>
            <a:ext cx="7078116" cy="5308587"/>
          </a:xfrm>
          <a:prstGeom prst="roundRect">
            <a:avLst>
              <a:gd name="adj" fmla="val 6500"/>
            </a:avLst>
          </a:prstGeom>
          <a:noFill/>
          <a:ln>
            <a:noFill/>
          </a:ln>
        </p:spPr>
      </p:pic>
      <p:pic>
        <p:nvPicPr>
          <p:cNvPr id="4" name="Рисунок 3" descr="DSC03226.JPG"/>
          <p:cNvPicPr>
            <a:picLocks noGrp="1" noChangeAspect="1"/>
          </p:cNvPicPr>
          <p:nvPr isPhoto="1"/>
        </p:nvPicPr>
        <p:blipFill>
          <a:blip r:embed="rId6" cstate="email">
            <a:lum/>
          </a:blip>
          <a:stretch>
            <a:fillRect/>
          </a:stretch>
        </p:blipFill>
        <p:spPr>
          <a:xfrm>
            <a:off x="-3831282" y="3573016"/>
            <a:ext cx="7662564" cy="5108376"/>
          </a:xfrm>
          <a:prstGeom prst="roundRect">
            <a:avLst>
              <a:gd name="adj" fmla="val 6500"/>
            </a:avLst>
          </a:prstGeom>
          <a:noFill/>
          <a:ln>
            <a:noFill/>
          </a:ln>
        </p:spPr>
      </p:pic>
      <p:pic>
        <p:nvPicPr>
          <p:cNvPr id="5" name="Рисунок 4" descr="DSC03227.JPG"/>
          <p:cNvPicPr>
            <a:picLocks noGrp="1" noChangeAspect="1"/>
          </p:cNvPicPr>
          <p:nvPr isPhoto="1"/>
        </p:nvPicPr>
        <p:blipFill>
          <a:blip r:embed="rId7" cstate="email">
            <a:lum/>
          </a:blip>
          <a:stretch>
            <a:fillRect/>
          </a:stretch>
        </p:blipFill>
        <p:spPr>
          <a:xfrm>
            <a:off x="4686300" y="3833813"/>
            <a:ext cx="8526660" cy="4714005"/>
          </a:xfrm>
          <a:prstGeom prst="roundRect">
            <a:avLst>
              <a:gd name="adj" fmla="val 6500"/>
            </a:avLst>
          </a:prstGeom>
          <a:noFill/>
          <a:ln>
            <a:noFill/>
          </a:ln>
        </p:spPr>
      </p:pic>
    </p:spTree>
  </p:cSld>
  <p:clrMapOvr>
    <a:masterClrMapping/>
  </p:clrMapOvr>
  <p:transition spd="slow" advTm="2000">
    <p:circle/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\\Server\dokument (d)\МЕТОДИСТАМ\4Дзюба Т.В\шаблоны картинки\Красивые фоны для презентаций\Colorful Background\hc0830_018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-4572000" y="-2286000"/>
            <a:ext cx="18288000" cy="11430000"/>
          </a:xfrm>
          <a:prstGeom prst="rect">
            <a:avLst/>
          </a:prstGeom>
          <a:noFill/>
        </p:spPr>
      </p:pic>
      <p:pic>
        <p:nvPicPr>
          <p:cNvPr id="2" name="Рисунок 1" descr="DSC03228.JPG"/>
          <p:cNvPicPr>
            <a:picLocks noGrp="1" noChangeAspect="1"/>
          </p:cNvPicPr>
          <p:nvPr isPhoto="1"/>
        </p:nvPicPr>
        <p:blipFill>
          <a:blip r:embed="rId4" cstate="email">
            <a:lum/>
          </a:blip>
          <a:stretch>
            <a:fillRect/>
          </a:stretch>
        </p:blipFill>
        <p:spPr>
          <a:xfrm>
            <a:off x="-3708920" y="-2064302"/>
            <a:ext cx="8166620" cy="5280577"/>
          </a:xfrm>
          <a:prstGeom prst="roundRect">
            <a:avLst>
              <a:gd name="adj" fmla="val 6500"/>
            </a:avLst>
          </a:prstGeom>
          <a:noFill/>
          <a:ln>
            <a:noFill/>
          </a:ln>
        </p:spPr>
      </p:pic>
      <p:pic>
        <p:nvPicPr>
          <p:cNvPr id="3" name="Рисунок 2" descr="DSC03229.JPG"/>
          <p:cNvPicPr>
            <a:picLocks noGrp="1" noChangeAspect="1"/>
          </p:cNvPicPr>
          <p:nvPr isPhoto="1"/>
        </p:nvPicPr>
        <p:blipFill>
          <a:blip r:embed="rId5" cstate="email">
            <a:lum/>
          </a:blip>
          <a:stretch>
            <a:fillRect/>
          </a:stretch>
        </p:blipFill>
        <p:spPr>
          <a:xfrm>
            <a:off x="5148064" y="-1971600"/>
            <a:ext cx="8454652" cy="4563295"/>
          </a:xfrm>
          <a:prstGeom prst="roundRect">
            <a:avLst>
              <a:gd name="adj" fmla="val 6500"/>
            </a:avLst>
          </a:prstGeom>
          <a:noFill/>
          <a:ln>
            <a:noFill/>
          </a:ln>
        </p:spPr>
      </p:pic>
      <p:pic>
        <p:nvPicPr>
          <p:cNvPr id="4" name="Рисунок 3" descr="DSC03230.JPG"/>
          <p:cNvPicPr>
            <a:picLocks noGrp="1" noChangeAspect="1"/>
          </p:cNvPicPr>
          <p:nvPr isPhoto="1"/>
        </p:nvPicPr>
        <p:blipFill>
          <a:blip r:embed="rId6" cstate="email">
            <a:lum/>
          </a:blip>
          <a:stretch>
            <a:fillRect/>
          </a:stretch>
        </p:blipFill>
        <p:spPr>
          <a:xfrm>
            <a:off x="-4341298" y="3957628"/>
            <a:ext cx="9345346" cy="4730361"/>
          </a:xfrm>
          <a:prstGeom prst="roundRect">
            <a:avLst>
              <a:gd name="adj" fmla="val 6500"/>
            </a:avLst>
          </a:prstGeom>
          <a:noFill/>
          <a:ln>
            <a:noFill/>
          </a:ln>
        </p:spPr>
      </p:pic>
      <p:pic>
        <p:nvPicPr>
          <p:cNvPr id="5" name="Рисунок 4" descr="DSC03235.JPG"/>
          <p:cNvPicPr>
            <a:picLocks noGrp="1" noChangeAspect="1"/>
          </p:cNvPicPr>
          <p:nvPr isPhoto="1"/>
        </p:nvPicPr>
        <p:blipFill>
          <a:blip r:embed="rId7" cstate="email">
            <a:lum/>
          </a:blip>
          <a:stretch>
            <a:fillRect/>
          </a:stretch>
        </p:blipFill>
        <p:spPr>
          <a:xfrm>
            <a:off x="5652120" y="3028189"/>
            <a:ext cx="7638305" cy="5779297"/>
          </a:xfrm>
          <a:prstGeom prst="roundRect">
            <a:avLst>
              <a:gd name="adj" fmla="val 6500"/>
            </a:avLst>
          </a:prstGeom>
          <a:noFill/>
          <a:ln>
            <a:noFill/>
          </a:ln>
        </p:spPr>
      </p:pic>
    </p:spTree>
  </p:cSld>
  <p:clrMapOvr>
    <a:masterClrMapping/>
  </p:clrMapOvr>
  <p:transition spd="slow" advTm="2000">
    <p:circle/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\\Server\dokument (d)\МЕТОДИСТАМ\4Дзюба Т.В\шаблоны картинки\Красивые фоны для презентаций\Colorful Background\hc0830_018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-4572000" y="-2286000"/>
            <a:ext cx="18288000" cy="11430000"/>
          </a:xfrm>
          <a:prstGeom prst="rect">
            <a:avLst/>
          </a:prstGeom>
          <a:noFill/>
        </p:spPr>
      </p:pic>
      <p:pic>
        <p:nvPicPr>
          <p:cNvPr id="2" name="Рисунок 1" descr="DSC03238.JPG"/>
          <p:cNvPicPr>
            <a:picLocks noGrp="1" noChangeAspect="1"/>
          </p:cNvPicPr>
          <p:nvPr isPhoto="1"/>
        </p:nvPicPr>
        <p:blipFill>
          <a:blip r:embed="rId4" cstate="email">
            <a:lum/>
          </a:blip>
          <a:stretch>
            <a:fillRect/>
          </a:stretch>
        </p:blipFill>
        <p:spPr>
          <a:xfrm>
            <a:off x="-4212976" y="-1971600"/>
            <a:ext cx="7693430" cy="5256584"/>
          </a:xfrm>
          <a:prstGeom prst="roundRect">
            <a:avLst>
              <a:gd name="adj" fmla="val 6500"/>
            </a:avLst>
          </a:prstGeom>
          <a:noFill/>
          <a:ln>
            <a:noFill/>
          </a:ln>
        </p:spPr>
      </p:pic>
      <p:pic>
        <p:nvPicPr>
          <p:cNvPr id="3" name="Рисунок 2" descr="DSC03239.JPG"/>
          <p:cNvPicPr>
            <a:picLocks noGrp="1" noChangeAspect="1"/>
          </p:cNvPicPr>
          <p:nvPr isPhoto="1"/>
        </p:nvPicPr>
        <p:blipFill>
          <a:blip r:embed="rId5" cstate="email">
            <a:lum/>
          </a:blip>
          <a:stretch>
            <a:fillRect/>
          </a:stretch>
        </p:blipFill>
        <p:spPr>
          <a:xfrm>
            <a:off x="4034672" y="-1899592"/>
            <a:ext cx="9208004" cy="4536504"/>
          </a:xfrm>
          <a:prstGeom prst="roundRect">
            <a:avLst>
              <a:gd name="adj" fmla="val 6500"/>
            </a:avLst>
          </a:prstGeom>
          <a:noFill/>
          <a:ln>
            <a:noFill/>
          </a:ln>
        </p:spPr>
      </p:pic>
      <p:pic>
        <p:nvPicPr>
          <p:cNvPr id="4" name="Рисунок 3" descr="DSC03240.JPG"/>
          <p:cNvPicPr>
            <a:picLocks noGrp="1" noChangeAspect="1"/>
          </p:cNvPicPr>
          <p:nvPr isPhoto="1"/>
        </p:nvPicPr>
        <p:blipFill>
          <a:blip r:embed="rId6" cstate="email">
            <a:lum/>
          </a:blip>
          <a:stretch>
            <a:fillRect/>
          </a:stretch>
        </p:blipFill>
        <p:spPr>
          <a:xfrm>
            <a:off x="-4140968" y="3717032"/>
            <a:ext cx="9370734" cy="5036045"/>
          </a:xfrm>
          <a:prstGeom prst="roundRect">
            <a:avLst>
              <a:gd name="adj" fmla="val 6500"/>
            </a:avLst>
          </a:prstGeom>
          <a:noFill/>
          <a:ln>
            <a:noFill/>
          </a:ln>
        </p:spPr>
      </p:pic>
      <p:pic>
        <p:nvPicPr>
          <p:cNvPr id="5" name="Рисунок 4" descr="DSC03241.JPG"/>
          <p:cNvPicPr>
            <a:picLocks noGrp="1" noChangeAspect="1"/>
          </p:cNvPicPr>
          <p:nvPr isPhoto="1"/>
        </p:nvPicPr>
        <p:blipFill>
          <a:blip r:embed="rId7" cstate="email">
            <a:lum/>
          </a:blip>
          <a:stretch>
            <a:fillRect/>
          </a:stretch>
        </p:blipFill>
        <p:spPr>
          <a:xfrm>
            <a:off x="6012160" y="2780928"/>
            <a:ext cx="6899869" cy="6231694"/>
          </a:xfrm>
          <a:prstGeom prst="roundRect">
            <a:avLst>
              <a:gd name="adj" fmla="val 6500"/>
            </a:avLst>
          </a:prstGeom>
          <a:noFill/>
          <a:ln>
            <a:noFill/>
          </a:ln>
        </p:spPr>
      </p:pic>
    </p:spTree>
  </p:cSld>
  <p:clrMapOvr>
    <a:masterClrMapping/>
  </p:clrMapOvr>
  <p:transition spd="slow" advTm="2000">
    <p:circle/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\\Server\dokument (d)\МЕТОДИСТАМ\4Дзюба Т.В\шаблоны картинки\Красивые фоны для презентаций\Colorful Background\hc0830_018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-4572000" y="-2286000"/>
            <a:ext cx="18288000" cy="11430000"/>
          </a:xfrm>
          <a:prstGeom prst="rect">
            <a:avLst/>
          </a:prstGeom>
          <a:noFill/>
        </p:spPr>
      </p:pic>
      <p:pic>
        <p:nvPicPr>
          <p:cNvPr id="2" name="Рисунок 1" descr="DSC03243.JPG"/>
          <p:cNvPicPr>
            <a:picLocks noGrp="1" noChangeAspect="1"/>
          </p:cNvPicPr>
          <p:nvPr isPhoto="1"/>
        </p:nvPicPr>
        <p:blipFill>
          <a:blip r:embed="rId4" cstate="email">
            <a:lum/>
          </a:blip>
          <a:stretch>
            <a:fillRect/>
          </a:stretch>
        </p:blipFill>
        <p:spPr>
          <a:xfrm>
            <a:off x="-3060848" y="-2130657"/>
            <a:ext cx="7402661" cy="5445357"/>
          </a:xfrm>
          <a:prstGeom prst="roundRect">
            <a:avLst>
              <a:gd name="adj" fmla="val 6500"/>
            </a:avLst>
          </a:prstGeom>
          <a:noFill/>
          <a:ln>
            <a:noFill/>
          </a:ln>
        </p:spPr>
      </p:pic>
      <p:pic>
        <p:nvPicPr>
          <p:cNvPr id="3" name="Рисунок 2" descr="DSC03244.JPG"/>
          <p:cNvPicPr>
            <a:picLocks noGrp="1" noChangeAspect="1"/>
          </p:cNvPicPr>
          <p:nvPr isPhoto="1"/>
        </p:nvPicPr>
        <p:blipFill>
          <a:blip r:embed="rId5" cstate="email">
            <a:lum/>
          </a:blip>
          <a:stretch>
            <a:fillRect/>
          </a:stretch>
        </p:blipFill>
        <p:spPr>
          <a:xfrm>
            <a:off x="4686300" y="-1972454"/>
            <a:ext cx="8310636" cy="5126817"/>
          </a:xfrm>
          <a:prstGeom prst="roundRect">
            <a:avLst>
              <a:gd name="adj" fmla="val 6500"/>
            </a:avLst>
          </a:prstGeom>
          <a:noFill/>
          <a:ln>
            <a:noFill/>
          </a:ln>
        </p:spPr>
      </p:pic>
      <p:pic>
        <p:nvPicPr>
          <p:cNvPr id="4" name="Рисунок 3" descr="DSC03245.JPG"/>
          <p:cNvPicPr>
            <a:picLocks noGrp="1" noChangeAspect="1"/>
          </p:cNvPicPr>
          <p:nvPr isPhoto="1"/>
        </p:nvPicPr>
        <p:blipFill>
          <a:blip r:embed="rId6" cstate="email">
            <a:lum/>
          </a:blip>
          <a:stretch>
            <a:fillRect/>
          </a:stretch>
        </p:blipFill>
        <p:spPr>
          <a:xfrm>
            <a:off x="-3492896" y="3624263"/>
            <a:ext cx="7950596" cy="5208377"/>
          </a:xfrm>
          <a:prstGeom prst="roundRect">
            <a:avLst>
              <a:gd name="adj" fmla="val 6500"/>
            </a:avLst>
          </a:prstGeom>
          <a:noFill/>
          <a:ln>
            <a:noFill/>
          </a:ln>
        </p:spPr>
      </p:pic>
      <p:pic>
        <p:nvPicPr>
          <p:cNvPr id="5" name="Рисунок 4" descr="DSC03246.JPG"/>
          <p:cNvPicPr>
            <a:picLocks noGrp="1" noChangeAspect="1"/>
          </p:cNvPicPr>
          <p:nvPr isPhoto="1"/>
        </p:nvPicPr>
        <p:blipFill>
          <a:blip r:embed="rId7" cstate="email">
            <a:lum/>
          </a:blip>
          <a:stretch>
            <a:fillRect/>
          </a:stretch>
        </p:blipFill>
        <p:spPr>
          <a:xfrm>
            <a:off x="4686300" y="3975099"/>
            <a:ext cx="8454652" cy="4096853"/>
          </a:xfrm>
          <a:prstGeom prst="roundRect">
            <a:avLst>
              <a:gd name="adj" fmla="val 6500"/>
            </a:avLst>
          </a:prstGeom>
          <a:noFill/>
          <a:ln>
            <a:noFill/>
          </a:ln>
        </p:spPr>
      </p:pic>
    </p:spTree>
  </p:cSld>
  <p:clrMapOvr>
    <a:masterClrMapping/>
  </p:clrMapOvr>
  <p:transition spd="slow" advTm="2000">
    <p:circle/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\\Server\dokument (d)\МЕТОДИСТАМ\4Дзюба Т.В\шаблоны картинки\Красивые фоны для презентаций\Colorful Background\hc0830_018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-4572000" y="-2286000"/>
            <a:ext cx="18288000" cy="11430000"/>
          </a:xfrm>
          <a:prstGeom prst="rect">
            <a:avLst/>
          </a:prstGeom>
          <a:noFill/>
        </p:spPr>
      </p:pic>
      <p:pic>
        <p:nvPicPr>
          <p:cNvPr id="2" name="Рисунок 1" descr="DSC03247.JPG"/>
          <p:cNvPicPr>
            <a:picLocks noGrp="1" noChangeAspect="1"/>
          </p:cNvPicPr>
          <p:nvPr isPhoto="1"/>
        </p:nvPicPr>
        <p:blipFill>
          <a:blip r:embed="rId4" cstate="email">
            <a:lum/>
          </a:blip>
          <a:stretch>
            <a:fillRect/>
          </a:stretch>
        </p:blipFill>
        <p:spPr>
          <a:xfrm>
            <a:off x="-3636912" y="-1971600"/>
            <a:ext cx="6141443" cy="5256584"/>
          </a:xfrm>
          <a:prstGeom prst="roundRect">
            <a:avLst>
              <a:gd name="adj" fmla="val 6500"/>
            </a:avLst>
          </a:prstGeom>
          <a:noFill/>
          <a:ln>
            <a:noFill/>
          </a:ln>
        </p:spPr>
      </p:pic>
      <p:pic>
        <p:nvPicPr>
          <p:cNvPr id="3" name="Рисунок 2" descr="DSC03249.JPG"/>
          <p:cNvPicPr>
            <a:picLocks noGrp="1" noChangeAspect="1"/>
          </p:cNvPicPr>
          <p:nvPr isPhoto="1"/>
        </p:nvPicPr>
        <p:blipFill>
          <a:blip r:embed="rId5" cstate="print">
            <a:lum/>
          </a:blip>
          <a:stretch>
            <a:fillRect/>
          </a:stretch>
        </p:blipFill>
        <p:spPr>
          <a:xfrm>
            <a:off x="3707904" y="-2115616"/>
            <a:ext cx="9831013" cy="4896544"/>
          </a:xfrm>
          <a:prstGeom prst="roundRect">
            <a:avLst>
              <a:gd name="adj" fmla="val 6500"/>
            </a:avLst>
          </a:prstGeom>
          <a:noFill/>
          <a:ln>
            <a:noFill/>
          </a:ln>
        </p:spPr>
      </p:pic>
      <p:pic>
        <p:nvPicPr>
          <p:cNvPr id="4" name="Рисунок 3" descr="DSC03250.JPG"/>
          <p:cNvPicPr>
            <a:picLocks noGrp="1" noChangeAspect="1"/>
          </p:cNvPicPr>
          <p:nvPr isPhoto="1"/>
        </p:nvPicPr>
        <p:blipFill>
          <a:blip r:embed="rId6" cstate="email">
            <a:lum/>
          </a:blip>
          <a:stretch>
            <a:fillRect/>
          </a:stretch>
        </p:blipFill>
        <p:spPr>
          <a:xfrm>
            <a:off x="-4356992" y="3573016"/>
            <a:ext cx="8598668" cy="5374168"/>
          </a:xfrm>
          <a:prstGeom prst="roundRect">
            <a:avLst>
              <a:gd name="adj" fmla="val 6500"/>
            </a:avLst>
          </a:prstGeom>
          <a:noFill/>
          <a:ln>
            <a:noFill/>
          </a:ln>
        </p:spPr>
      </p:pic>
      <p:pic>
        <p:nvPicPr>
          <p:cNvPr id="5" name="Рисунок 4" descr="DSC03251.JPG"/>
          <p:cNvPicPr>
            <a:picLocks noGrp="1" noChangeAspect="1"/>
          </p:cNvPicPr>
          <p:nvPr isPhoto="1"/>
        </p:nvPicPr>
        <p:blipFill>
          <a:blip r:embed="rId7" cstate="email">
            <a:lum/>
          </a:blip>
          <a:stretch>
            <a:fillRect/>
          </a:stretch>
        </p:blipFill>
        <p:spPr>
          <a:xfrm>
            <a:off x="4968980" y="3212976"/>
            <a:ext cx="8489720" cy="5669640"/>
          </a:xfrm>
          <a:prstGeom prst="roundRect">
            <a:avLst>
              <a:gd name="adj" fmla="val 6500"/>
            </a:avLst>
          </a:prstGeom>
          <a:noFill/>
          <a:ln>
            <a:noFill/>
          </a:ln>
        </p:spPr>
      </p:pic>
    </p:spTree>
  </p:cSld>
  <p:clrMapOvr>
    <a:masterClrMapping/>
  </p:clrMapOvr>
  <p:transition spd="slow" advTm="2000">
    <p:circle/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0" name="Picture 4" descr="\\Server\dokument (d)\МЕТОДИСТАМ\4Дзюба Т.В\шаблоны картинки\Красивые фоны для презентаций\Colorful Background\hc0830_018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-4572000" y="-2286000"/>
            <a:ext cx="18288000" cy="11430000"/>
          </a:xfrm>
          <a:prstGeom prst="rect">
            <a:avLst/>
          </a:prstGeom>
          <a:noFill/>
        </p:spPr>
      </p:pic>
      <p:pic>
        <p:nvPicPr>
          <p:cNvPr id="2" name="Рисунок 1" descr="DSC03252.JPG"/>
          <p:cNvPicPr>
            <a:picLocks noGrp="1" noChangeAspect="1"/>
          </p:cNvPicPr>
          <p:nvPr isPhoto="1"/>
        </p:nvPicPr>
        <p:blipFill>
          <a:blip r:embed="rId4" cstate="email">
            <a:lum/>
          </a:blip>
          <a:stretch>
            <a:fillRect/>
          </a:stretch>
        </p:blipFill>
        <p:spPr>
          <a:xfrm>
            <a:off x="-4202912" y="-2115616"/>
            <a:ext cx="8757141" cy="4824536"/>
          </a:xfrm>
          <a:prstGeom prst="roundRect">
            <a:avLst>
              <a:gd name="adj" fmla="val 6500"/>
            </a:avLst>
          </a:prstGeom>
          <a:noFill/>
          <a:ln>
            <a:noFill/>
          </a:ln>
        </p:spPr>
      </p:pic>
      <p:pic>
        <p:nvPicPr>
          <p:cNvPr id="3" name="Рисунок 2" descr="DSC03253.JPG"/>
          <p:cNvPicPr>
            <a:picLocks noGrp="1" noChangeAspect="1"/>
          </p:cNvPicPr>
          <p:nvPr isPhoto="1"/>
        </p:nvPicPr>
        <p:blipFill>
          <a:blip r:embed="rId5" cstate="email">
            <a:lum/>
          </a:blip>
          <a:stretch>
            <a:fillRect/>
          </a:stretch>
        </p:blipFill>
        <p:spPr>
          <a:xfrm>
            <a:off x="4788024" y="-1899592"/>
            <a:ext cx="8669962" cy="4518951"/>
          </a:xfrm>
          <a:prstGeom prst="roundRect">
            <a:avLst>
              <a:gd name="adj" fmla="val 6500"/>
            </a:avLst>
          </a:prstGeom>
          <a:noFill/>
          <a:ln>
            <a:noFill/>
          </a:ln>
        </p:spPr>
      </p:pic>
      <p:pic>
        <p:nvPicPr>
          <p:cNvPr id="4" name="Рисунок 3" descr="DSC03254.JPG"/>
          <p:cNvPicPr>
            <a:picLocks noGrp="1" noChangeAspect="1"/>
          </p:cNvPicPr>
          <p:nvPr isPhoto="1"/>
        </p:nvPicPr>
        <p:blipFill>
          <a:blip r:embed="rId6" cstate="email">
            <a:lum/>
          </a:blip>
          <a:stretch>
            <a:fillRect/>
          </a:stretch>
        </p:blipFill>
        <p:spPr>
          <a:xfrm>
            <a:off x="-4356992" y="3284984"/>
            <a:ext cx="8461510" cy="5552865"/>
          </a:xfrm>
          <a:prstGeom prst="roundRect">
            <a:avLst>
              <a:gd name="adj" fmla="val 6500"/>
            </a:avLst>
          </a:prstGeom>
          <a:noFill/>
          <a:ln>
            <a:noFill/>
          </a:ln>
        </p:spPr>
      </p:pic>
      <p:pic>
        <p:nvPicPr>
          <p:cNvPr id="5" name="Рисунок 4" descr="DSC03256.JPG"/>
          <p:cNvPicPr>
            <a:picLocks noGrp="1" noChangeAspect="1"/>
          </p:cNvPicPr>
          <p:nvPr isPhoto="1"/>
        </p:nvPicPr>
        <p:blipFill>
          <a:blip r:embed="rId7" cstate="email">
            <a:lum/>
          </a:blip>
          <a:stretch>
            <a:fillRect/>
          </a:stretch>
        </p:blipFill>
        <p:spPr>
          <a:xfrm>
            <a:off x="4283968" y="3578239"/>
            <a:ext cx="9365556" cy="4852602"/>
          </a:xfrm>
          <a:prstGeom prst="roundRect">
            <a:avLst>
              <a:gd name="adj" fmla="val 6500"/>
            </a:avLst>
          </a:prstGeom>
          <a:noFill/>
          <a:ln>
            <a:noFill/>
          </a:ln>
        </p:spPr>
      </p:pic>
    </p:spTree>
  </p:cSld>
  <p:clrMapOvr>
    <a:masterClrMapping/>
  </p:clrMapOvr>
  <p:transition spd="slow" advTm="2000">
    <p:circle/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69</TotalTime>
  <Words>58</Words>
  <Application>Microsoft Office PowerPoint</Application>
  <PresentationFormat>Екран (4:3)</PresentationFormat>
  <Paragraphs>20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слайдів</vt:lpstr>
      </vt:variant>
      <vt:variant>
        <vt:i4>14</vt:i4>
      </vt:variant>
    </vt:vector>
  </HeadingPairs>
  <TitlesOfParts>
    <vt:vector size="15" baseType="lpstr">
      <vt:lpstr>Тема Office</vt:lpstr>
      <vt:lpstr>Фінальна  гра   шкільного  Чемпіонату   міста  Харкова  команд   клубу  веселих  та  кмітливих   сезону 2011-2012 рр.   Фотоальбом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Фінальна  гра  шкільного  Чемпіонату  міста  Харкова  команд  клубу  веселих  та  кмітливих  сезону 2011-2012 рр. </vt:lpstr>
      <vt:lpstr>Слайд 14</vt:lpstr>
    </vt:vector>
  </TitlesOfParts>
  <Company>666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Фотоальбом</dc:title>
  <dc:creator>Дзюба</dc:creator>
  <cp:lastModifiedBy>NaViN</cp:lastModifiedBy>
  <cp:revision>15</cp:revision>
  <dcterms:created xsi:type="dcterms:W3CDTF">2012-03-23T17:06:58Z</dcterms:created>
  <dcterms:modified xsi:type="dcterms:W3CDTF">2012-03-26T09:07:43Z</dcterms:modified>
</cp:coreProperties>
</file>